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7"/>
  </p:notesMasterIdLst>
  <p:handoutMasterIdLst>
    <p:handoutMasterId r:id="rId18"/>
  </p:handoutMasterIdLst>
  <p:sldIdLst>
    <p:sldId id="256" r:id="rId2"/>
    <p:sldId id="357" r:id="rId3"/>
    <p:sldId id="385" r:id="rId4"/>
    <p:sldId id="386" r:id="rId5"/>
    <p:sldId id="364" r:id="rId6"/>
    <p:sldId id="388" r:id="rId7"/>
    <p:sldId id="387" r:id="rId8"/>
    <p:sldId id="389" r:id="rId9"/>
    <p:sldId id="390" r:id="rId10"/>
    <p:sldId id="391" r:id="rId11"/>
    <p:sldId id="392" r:id="rId12"/>
    <p:sldId id="393" r:id="rId13"/>
    <p:sldId id="394" r:id="rId14"/>
    <p:sldId id="395" r:id="rId15"/>
    <p:sldId id="396" r:id="rId16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EFE"/>
    <a:srgbClr val="A02878"/>
    <a:srgbClr val="5AA842"/>
    <a:srgbClr val="D1D9E1"/>
    <a:srgbClr val="8B5F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408983-35FC-4A73-A978-7AD601F5E7FF}" v="195" dt="2024-08-16T02:58:23.4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>
        <p:scale>
          <a:sx n="72" d="100"/>
          <a:sy n="72" d="100"/>
        </p:scale>
        <p:origin x="340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38408983-35FC-4A73-A978-7AD601F5E7FF}"/>
    <pc:docChg chg="undo custSel addSld delSld modSld sldOrd">
      <pc:chgData name="Michael Kuniega" userId="999f7fd1-0dc3-4cba-81fd-6a42a8d75a98" providerId="ADAL" clId="{38408983-35FC-4A73-A978-7AD601F5E7FF}" dt="2024-08-16T02:58:55.287" v="1220" actId="20577"/>
      <pc:docMkLst>
        <pc:docMk/>
      </pc:docMkLst>
      <pc:sldChg chg="modSp mod">
        <pc:chgData name="Michael Kuniega" userId="999f7fd1-0dc3-4cba-81fd-6a42a8d75a98" providerId="ADAL" clId="{38408983-35FC-4A73-A978-7AD601F5E7FF}" dt="2024-08-16T01:57:38.786" v="21" actId="20577"/>
        <pc:sldMkLst>
          <pc:docMk/>
          <pc:sldMk cId="2032374016" sldId="256"/>
        </pc:sldMkLst>
        <pc:spChg chg="mod">
          <ac:chgData name="Michael Kuniega" userId="999f7fd1-0dc3-4cba-81fd-6a42a8d75a98" providerId="ADAL" clId="{38408983-35FC-4A73-A978-7AD601F5E7FF}" dt="2024-08-16T01:57:38.786" v="21" actId="20577"/>
          <ac:spMkLst>
            <pc:docMk/>
            <pc:sldMk cId="2032374016" sldId="256"/>
            <ac:spMk id="2" creationId="{4DDBA414-A5D8-42CE-90A8-3440275E8880}"/>
          </ac:spMkLst>
        </pc:spChg>
      </pc:sldChg>
      <pc:sldChg chg="addSp delSp modSp mod">
        <pc:chgData name="Michael Kuniega" userId="999f7fd1-0dc3-4cba-81fd-6a42a8d75a98" providerId="ADAL" clId="{38408983-35FC-4A73-A978-7AD601F5E7FF}" dt="2024-08-16T02:15:25.345" v="188" actId="1076"/>
        <pc:sldMkLst>
          <pc:docMk/>
          <pc:sldMk cId="3906177943" sldId="357"/>
        </pc:sldMkLst>
        <pc:spChg chg="mod">
          <ac:chgData name="Michael Kuniega" userId="999f7fd1-0dc3-4cba-81fd-6a42a8d75a98" providerId="ADAL" clId="{38408983-35FC-4A73-A978-7AD601F5E7FF}" dt="2024-08-16T02:00:34.346" v="83" actId="20577"/>
          <ac:spMkLst>
            <pc:docMk/>
            <pc:sldMk cId="3906177943" sldId="357"/>
            <ac:spMk id="2" creationId="{504BF761-D5BB-41C5-9096-329053460DA8}"/>
          </ac:spMkLst>
        </pc:spChg>
        <pc:spChg chg="del">
          <ac:chgData name="Michael Kuniega" userId="999f7fd1-0dc3-4cba-81fd-6a42a8d75a98" providerId="ADAL" clId="{38408983-35FC-4A73-A978-7AD601F5E7FF}" dt="2024-08-16T02:00:50.189" v="84" actId="478"/>
          <ac:spMkLst>
            <pc:docMk/>
            <pc:sldMk cId="3906177943" sldId="357"/>
            <ac:spMk id="3" creationId="{F17130CF-CF95-6D47-3DA6-DFC1369BA3A2}"/>
          </ac:spMkLst>
        </pc:spChg>
        <pc:spChg chg="add mod ord">
          <ac:chgData name="Michael Kuniega" userId="999f7fd1-0dc3-4cba-81fd-6a42a8d75a98" providerId="ADAL" clId="{38408983-35FC-4A73-A978-7AD601F5E7FF}" dt="2024-08-16T02:06:18.333" v="186" actId="14100"/>
          <ac:spMkLst>
            <pc:docMk/>
            <pc:sldMk cId="3906177943" sldId="357"/>
            <ac:spMk id="4" creationId="{CBBC0A57-2E9E-10F7-3806-7338296B1B6C}"/>
          </ac:spMkLst>
        </pc:spChg>
        <pc:spChg chg="add mod">
          <ac:chgData name="Michael Kuniega" userId="999f7fd1-0dc3-4cba-81fd-6a42a8d75a98" providerId="ADAL" clId="{38408983-35FC-4A73-A978-7AD601F5E7FF}" dt="2024-08-16T02:04:39.873" v="173" actId="1076"/>
          <ac:spMkLst>
            <pc:docMk/>
            <pc:sldMk cId="3906177943" sldId="357"/>
            <ac:spMk id="15" creationId="{77FB2D1C-04DD-3D60-AC17-073F3F26E98B}"/>
          </ac:spMkLst>
        </pc:spChg>
        <pc:spChg chg="add mod">
          <ac:chgData name="Michael Kuniega" userId="999f7fd1-0dc3-4cba-81fd-6a42a8d75a98" providerId="ADAL" clId="{38408983-35FC-4A73-A978-7AD601F5E7FF}" dt="2024-08-16T02:04:51.760" v="175" actId="1076"/>
          <ac:spMkLst>
            <pc:docMk/>
            <pc:sldMk cId="3906177943" sldId="357"/>
            <ac:spMk id="16" creationId="{6F923CCE-C241-2080-B4D5-85BC1A9DB8DE}"/>
          </ac:spMkLst>
        </pc:spChg>
        <pc:spChg chg="add mod">
          <ac:chgData name="Michael Kuniega" userId="999f7fd1-0dc3-4cba-81fd-6a42a8d75a98" providerId="ADAL" clId="{38408983-35FC-4A73-A978-7AD601F5E7FF}" dt="2024-08-16T02:15:18.005" v="187" actId="1076"/>
          <ac:spMkLst>
            <pc:docMk/>
            <pc:sldMk cId="3906177943" sldId="357"/>
            <ac:spMk id="17" creationId="{623BF969-B6D4-1429-2305-03E6505D8482}"/>
          </ac:spMkLst>
        </pc:spChg>
        <pc:spChg chg="add mod">
          <ac:chgData name="Michael Kuniega" userId="999f7fd1-0dc3-4cba-81fd-6a42a8d75a98" providerId="ADAL" clId="{38408983-35FC-4A73-A978-7AD601F5E7FF}" dt="2024-08-16T02:15:25.345" v="188" actId="1076"/>
          <ac:spMkLst>
            <pc:docMk/>
            <pc:sldMk cId="3906177943" sldId="357"/>
            <ac:spMk id="18" creationId="{D3A9DA02-0842-6491-A058-6978205E8F49}"/>
          </ac:spMkLst>
        </pc:spChg>
        <pc:spChg chg="mod">
          <ac:chgData name="Michael Kuniega" userId="999f7fd1-0dc3-4cba-81fd-6a42a8d75a98" providerId="ADAL" clId="{38408983-35FC-4A73-A978-7AD601F5E7FF}" dt="2024-08-16T02:01:55.627" v="105" actId="1076"/>
          <ac:spMkLst>
            <pc:docMk/>
            <pc:sldMk cId="3906177943" sldId="357"/>
            <ac:spMk id="26" creationId="{1D0B48CE-9E77-0456-B575-8A8293526F3F}"/>
          </ac:spMkLst>
        </pc:spChg>
        <pc:spChg chg="mod">
          <ac:chgData name="Michael Kuniega" userId="999f7fd1-0dc3-4cba-81fd-6a42a8d75a98" providerId="ADAL" clId="{38408983-35FC-4A73-A978-7AD601F5E7FF}" dt="2024-08-16T02:02:02.375" v="106" actId="1076"/>
          <ac:spMkLst>
            <pc:docMk/>
            <pc:sldMk cId="3906177943" sldId="357"/>
            <ac:spMk id="27" creationId="{EEF65EA8-32C8-5FE9-61AB-7BB358528C31}"/>
          </ac:spMkLst>
        </pc:spChg>
        <pc:spChg chg="mod">
          <ac:chgData name="Michael Kuniega" userId="999f7fd1-0dc3-4cba-81fd-6a42a8d75a98" providerId="ADAL" clId="{38408983-35FC-4A73-A978-7AD601F5E7FF}" dt="2024-08-16T02:01:35.507" v="92" actId="1076"/>
          <ac:spMkLst>
            <pc:docMk/>
            <pc:sldMk cId="3906177943" sldId="357"/>
            <ac:spMk id="28" creationId="{C9A4ED66-4AD0-A496-250A-DF58219E7B69}"/>
          </ac:spMkLst>
        </pc:spChg>
        <pc:spChg chg="mod">
          <ac:chgData name="Michael Kuniega" userId="999f7fd1-0dc3-4cba-81fd-6a42a8d75a98" providerId="ADAL" clId="{38408983-35FC-4A73-A978-7AD601F5E7FF}" dt="2024-08-16T02:01:26.747" v="91" actId="1076"/>
          <ac:spMkLst>
            <pc:docMk/>
            <pc:sldMk cId="3906177943" sldId="357"/>
            <ac:spMk id="29" creationId="{2DD5276C-683E-94F8-0135-23283AB6F0C7}"/>
          </ac:spMkLst>
        </pc:spChg>
        <pc:cxnChg chg="del">
          <ac:chgData name="Michael Kuniega" userId="999f7fd1-0dc3-4cba-81fd-6a42a8d75a98" providerId="ADAL" clId="{38408983-35FC-4A73-A978-7AD601F5E7FF}" dt="2024-08-16T02:02:57.652" v="122" actId="478"/>
          <ac:cxnSpMkLst>
            <pc:docMk/>
            <pc:sldMk cId="3906177943" sldId="357"/>
            <ac:cxnSpMk id="6" creationId="{D78B8059-179E-49B0-222F-2D938976D88A}"/>
          </ac:cxnSpMkLst>
        </pc:cxnChg>
        <pc:cxnChg chg="del">
          <ac:chgData name="Michael Kuniega" userId="999f7fd1-0dc3-4cba-81fd-6a42a8d75a98" providerId="ADAL" clId="{38408983-35FC-4A73-A978-7AD601F5E7FF}" dt="2024-08-16T02:02:59.446" v="123" actId="478"/>
          <ac:cxnSpMkLst>
            <pc:docMk/>
            <pc:sldMk cId="3906177943" sldId="357"/>
            <ac:cxnSpMk id="7" creationId="{16C2F17B-1185-ED0E-8E3C-782F5A58C68F}"/>
          </ac:cxnSpMkLst>
        </pc:cxnChg>
        <pc:cxnChg chg="mod">
          <ac:chgData name="Michael Kuniega" userId="999f7fd1-0dc3-4cba-81fd-6a42a8d75a98" providerId="ADAL" clId="{38408983-35FC-4A73-A978-7AD601F5E7FF}" dt="2024-08-16T02:03:48.982" v="153" actId="1037"/>
          <ac:cxnSpMkLst>
            <pc:docMk/>
            <pc:sldMk cId="3906177943" sldId="357"/>
            <ac:cxnSpMk id="9" creationId="{94513BC1-4DF6-D02F-EB79-06AE0310818E}"/>
          </ac:cxnSpMkLst>
        </pc:cxnChg>
        <pc:cxnChg chg="mod">
          <ac:chgData name="Michael Kuniega" userId="999f7fd1-0dc3-4cba-81fd-6a42a8d75a98" providerId="ADAL" clId="{38408983-35FC-4A73-A978-7AD601F5E7FF}" dt="2024-08-16T02:03:48.982" v="153" actId="1037"/>
          <ac:cxnSpMkLst>
            <pc:docMk/>
            <pc:sldMk cId="3906177943" sldId="357"/>
            <ac:cxnSpMk id="10" creationId="{2AC0452A-70A7-EF32-14CD-B42AC89C926B}"/>
          </ac:cxnSpMkLst>
        </pc:cxnChg>
        <pc:cxnChg chg="add mod">
          <ac:chgData name="Michael Kuniega" userId="999f7fd1-0dc3-4cba-81fd-6a42a8d75a98" providerId="ADAL" clId="{38408983-35FC-4A73-A978-7AD601F5E7FF}" dt="2024-08-16T02:03:39.346" v="131" actId="1035"/>
          <ac:cxnSpMkLst>
            <pc:docMk/>
            <pc:sldMk cId="3906177943" sldId="357"/>
            <ac:cxnSpMk id="13" creationId="{59210CA9-7293-3F69-AF24-8347B0485626}"/>
          </ac:cxnSpMkLst>
        </pc:cxnChg>
        <pc:cxnChg chg="add mod">
          <ac:chgData name="Michael Kuniega" userId="999f7fd1-0dc3-4cba-81fd-6a42a8d75a98" providerId="ADAL" clId="{38408983-35FC-4A73-A978-7AD601F5E7FF}" dt="2024-08-16T02:03:39.346" v="131" actId="1035"/>
          <ac:cxnSpMkLst>
            <pc:docMk/>
            <pc:sldMk cId="3906177943" sldId="357"/>
            <ac:cxnSpMk id="14" creationId="{372AE1F5-44FB-A935-1545-77C5B652B55A}"/>
          </ac:cxnSpMkLst>
        </pc:cxnChg>
      </pc:sldChg>
      <pc:sldChg chg="addSp delSp modSp mod ord">
        <pc:chgData name="Michael Kuniega" userId="999f7fd1-0dc3-4cba-81fd-6a42a8d75a98" providerId="ADAL" clId="{38408983-35FC-4A73-A978-7AD601F5E7FF}" dt="2024-08-16T02:23:43.773" v="473" actId="1076"/>
        <pc:sldMkLst>
          <pc:docMk/>
          <pc:sldMk cId="833714846" sldId="364"/>
        </pc:sldMkLst>
        <pc:spChg chg="mod">
          <ac:chgData name="Michael Kuniega" userId="999f7fd1-0dc3-4cba-81fd-6a42a8d75a98" providerId="ADAL" clId="{38408983-35FC-4A73-A978-7AD601F5E7FF}" dt="2024-08-16T02:21:29.237" v="440" actId="20577"/>
          <ac:spMkLst>
            <pc:docMk/>
            <pc:sldMk cId="833714846" sldId="364"/>
            <ac:spMk id="2" creationId="{504BF761-D5BB-41C5-9096-329053460DA8}"/>
          </ac:spMkLst>
        </pc:spChg>
        <pc:spChg chg="add mod">
          <ac:chgData name="Michael Kuniega" userId="999f7fd1-0dc3-4cba-81fd-6a42a8d75a98" providerId="ADAL" clId="{38408983-35FC-4A73-A978-7AD601F5E7FF}" dt="2024-08-16T02:22:17.083" v="446" actId="1076"/>
          <ac:spMkLst>
            <pc:docMk/>
            <pc:sldMk cId="833714846" sldId="364"/>
            <ac:spMk id="3" creationId="{633BA1BC-A18C-C1C6-6EF0-6B74AC1C0F55}"/>
          </ac:spMkLst>
        </pc:spChg>
        <pc:spChg chg="del">
          <ac:chgData name="Michael Kuniega" userId="999f7fd1-0dc3-4cba-81fd-6a42a8d75a98" providerId="ADAL" clId="{38408983-35FC-4A73-A978-7AD601F5E7FF}" dt="2024-08-16T02:21:33.208" v="441" actId="478"/>
          <ac:spMkLst>
            <pc:docMk/>
            <pc:sldMk cId="833714846" sldId="364"/>
            <ac:spMk id="5" creationId="{E6B4D99E-8215-4A4D-39F2-B93EBA8E4481}"/>
          </ac:spMkLst>
        </pc:spChg>
        <pc:spChg chg="del mod">
          <ac:chgData name="Michael Kuniega" userId="999f7fd1-0dc3-4cba-81fd-6a42a8d75a98" providerId="ADAL" clId="{38408983-35FC-4A73-A978-7AD601F5E7FF}" dt="2024-08-16T02:22:36.347" v="447" actId="478"/>
          <ac:spMkLst>
            <pc:docMk/>
            <pc:sldMk cId="833714846" sldId="364"/>
            <ac:spMk id="6" creationId="{A07C73DA-BF8B-2BE2-AF54-FED862D86BEE}"/>
          </ac:spMkLst>
        </pc:spChg>
        <pc:spChg chg="del mod">
          <ac:chgData name="Michael Kuniega" userId="999f7fd1-0dc3-4cba-81fd-6a42a8d75a98" providerId="ADAL" clId="{38408983-35FC-4A73-A978-7AD601F5E7FF}" dt="2024-08-16T02:22:36.347" v="447" actId="478"/>
          <ac:spMkLst>
            <pc:docMk/>
            <pc:sldMk cId="833714846" sldId="364"/>
            <ac:spMk id="7" creationId="{120D01A4-0B27-2597-8C4A-1F95B052B861}"/>
          </ac:spMkLst>
        </pc:spChg>
        <pc:spChg chg="add mod">
          <ac:chgData name="Michael Kuniega" userId="999f7fd1-0dc3-4cba-81fd-6a42a8d75a98" providerId="ADAL" clId="{38408983-35FC-4A73-A978-7AD601F5E7FF}" dt="2024-08-16T02:22:17.083" v="446" actId="1076"/>
          <ac:spMkLst>
            <pc:docMk/>
            <pc:sldMk cId="833714846" sldId="364"/>
            <ac:spMk id="8" creationId="{B571F192-F689-554A-5ED6-26541DCE6AD6}"/>
          </ac:spMkLst>
        </pc:spChg>
        <pc:spChg chg="add mod">
          <ac:chgData name="Michael Kuniega" userId="999f7fd1-0dc3-4cba-81fd-6a42a8d75a98" providerId="ADAL" clId="{38408983-35FC-4A73-A978-7AD601F5E7FF}" dt="2024-08-16T02:22:17.083" v="446" actId="1076"/>
          <ac:spMkLst>
            <pc:docMk/>
            <pc:sldMk cId="833714846" sldId="364"/>
            <ac:spMk id="9" creationId="{A3590C02-5173-82B7-E243-0CE1A62690AD}"/>
          </ac:spMkLst>
        </pc:spChg>
        <pc:spChg chg="add mod">
          <ac:chgData name="Michael Kuniega" userId="999f7fd1-0dc3-4cba-81fd-6a42a8d75a98" providerId="ADAL" clId="{38408983-35FC-4A73-A978-7AD601F5E7FF}" dt="2024-08-16T02:22:17.083" v="446" actId="1076"/>
          <ac:spMkLst>
            <pc:docMk/>
            <pc:sldMk cId="833714846" sldId="364"/>
            <ac:spMk id="10" creationId="{04033363-304B-709B-B6F0-2D3470DAFB7B}"/>
          </ac:spMkLst>
        </pc:spChg>
        <pc:spChg chg="add mod">
          <ac:chgData name="Michael Kuniega" userId="999f7fd1-0dc3-4cba-81fd-6a42a8d75a98" providerId="ADAL" clId="{38408983-35FC-4A73-A978-7AD601F5E7FF}" dt="2024-08-16T02:22:17.083" v="446" actId="1076"/>
          <ac:spMkLst>
            <pc:docMk/>
            <pc:sldMk cId="833714846" sldId="364"/>
            <ac:spMk id="11" creationId="{AD71935B-D85B-E8D5-7EAD-AF963A1B548A}"/>
          </ac:spMkLst>
        </pc:spChg>
        <pc:spChg chg="del mod">
          <ac:chgData name="Michael Kuniega" userId="999f7fd1-0dc3-4cba-81fd-6a42a8d75a98" providerId="ADAL" clId="{38408983-35FC-4A73-A978-7AD601F5E7FF}" dt="2024-08-16T02:22:36.347" v="447" actId="478"/>
          <ac:spMkLst>
            <pc:docMk/>
            <pc:sldMk cId="833714846" sldId="364"/>
            <ac:spMk id="14" creationId="{A47E71BA-F3A0-1978-E46D-2C04A10F5E72}"/>
          </ac:spMkLst>
        </pc:spChg>
        <pc:spChg chg="del mod">
          <ac:chgData name="Michael Kuniega" userId="999f7fd1-0dc3-4cba-81fd-6a42a8d75a98" providerId="ADAL" clId="{38408983-35FC-4A73-A978-7AD601F5E7FF}" dt="2024-08-16T02:22:36.347" v="447" actId="478"/>
          <ac:spMkLst>
            <pc:docMk/>
            <pc:sldMk cId="833714846" sldId="364"/>
            <ac:spMk id="15" creationId="{9A2D615F-10AA-CACF-B6A9-92FEBB06AF63}"/>
          </ac:spMkLst>
        </pc:spChg>
        <pc:spChg chg="del mod">
          <ac:chgData name="Michael Kuniega" userId="999f7fd1-0dc3-4cba-81fd-6a42a8d75a98" providerId="ADAL" clId="{38408983-35FC-4A73-A978-7AD601F5E7FF}" dt="2024-08-16T02:22:36.347" v="447" actId="478"/>
          <ac:spMkLst>
            <pc:docMk/>
            <pc:sldMk cId="833714846" sldId="364"/>
            <ac:spMk id="18" creationId="{1CC8738B-4B99-6E61-3761-3C1ED4675EB6}"/>
          </ac:spMkLst>
        </pc:spChg>
        <pc:spChg chg="mod ord">
          <ac:chgData name="Michael Kuniega" userId="999f7fd1-0dc3-4cba-81fd-6a42a8d75a98" providerId="ADAL" clId="{38408983-35FC-4A73-A978-7AD601F5E7FF}" dt="2024-08-16T02:23:24.472" v="464" actId="1076"/>
          <ac:spMkLst>
            <pc:docMk/>
            <pc:sldMk cId="833714846" sldId="364"/>
            <ac:spMk id="19" creationId="{E20F117A-7390-E6FD-6CFE-D7508743E476}"/>
          </ac:spMkLst>
        </pc:spChg>
        <pc:spChg chg="mod ord">
          <ac:chgData name="Michael Kuniega" userId="999f7fd1-0dc3-4cba-81fd-6a42a8d75a98" providerId="ADAL" clId="{38408983-35FC-4A73-A978-7AD601F5E7FF}" dt="2024-08-16T02:22:53.030" v="453" actId="1076"/>
          <ac:spMkLst>
            <pc:docMk/>
            <pc:sldMk cId="833714846" sldId="364"/>
            <ac:spMk id="20" creationId="{0A531B7D-DCFD-C9C7-BB66-C5C359967173}"/>
          </ac:spMkLst>
        </pc:spChg>
        <pc:spChg chg="mod ord">
          <ac:chgData name="Michael Kuniega" userId="999f7fd1-0dc3-4cba-81fd-6a42a8d75a98" providerId="ADAL" clId="{38408983-35FC-4A73-A978-7AD601F5E7FF}" dt="2024-08-16T02:23:43.773" v="473" actId="1076"/>
          <ac:spMkLst>
            <pc:docMk/>
            <pc:sldMk cId="833714846" sldId="364"/>
            <ac:spMk id="21" creationId="{172422E0-25D3-4FC8-E9C2-9CF4A273C0FB}"/>
          </ac:spMkLst>
        </pc:spChg>
        <pc:spChg chg="mod ord">
          <ac:chgData name="Michael Kuniega" userId="999f7fd1-0dc3-4cba-81fd-6a42a8d75a98" providerId="ADAL" clId="{38408983-35FC-4A73-A978-7AD601F5E7FF}" dt="2024-08-16T02:23:08.288" v="458" actId="1076"/>
          <ac:spMkLst>
            <pc:docMk/>
            <pc:sldMk cId="833714846" sldId="364"/>
            <ac:spMk id="30" creationId="{92CA9D04-8E38-FE53-09DB-094E9C25EFAA}"/>
          </ac:spMkLst>
        </pc:spChg>
        <pc:cxnChg chg="add mod">
          <ac:chgData name="Michael Kuniega" userId="999f7fd1-0dc3-4cba-81fd-6a42a8d75a98" providerId="ADAL" clId="{38408983-35FC-4A73-A978-7AD601F5E7FF}" dt="2024-08-16T02:22:17.083" v="446" actId="1076"/>
          <ac:cxnSpMkLst>
            <pc:docMk/>
            <pc:sldMk cId="833714846" sldId="364"/>
            <ac:cxnSpMk id="4" creationId="{6EDC445F-FF0D-F893-3141-3A7095BE31A4}"/>
          </ac:cxnSpMkLst>
        </pc:cxnChg>
        <pc:cxnChg chg="add mod">
          <ac:chgData name="Michael Kuniega" userId="999f7fd1-0dc3-4cba-81fd-6a42a8d75a98" providerId="ADAL" clId="{38408983-35FC-4A73-A978-7AD601F5E7FF}" dt="2024-08-16T02:22:17.083" v="446" actId="1076"/>
          <ac:cxnSpMkLst>
            <pc:docMk/>
            <pc:sldMk cId="833714846" sldId="364"/>
            <ac:cxnSpMk id="12" creationId="{2CA5FA9E-7B0C-0287-24D0-053E31B6C276}"/>
          </ac:cxnSpMkLst>
        </pc:cxnChg>
        <pc:cxnChg chg="add mod">
          <ac:chgData name="Michael Kuniega" userId="999f7fd1-0dc3-4cba-81fd-6a42a8d75a98" providerId="ADAL" clId="{38408983-35FC-4A73-A978-7AD601F5E7FF}" dt="2024-08-16T02:22:17.083" v="446" actId="1076"/>
          <ac:cxnSpMkLst>
            <pc:docMk/>
            <pc:sldMk cId="833714846" sldId="364"/>
            <ac:cxnSpMk id="13" creationId="{8EFA8F7C-E10A-A0DA-E05A-9455F5EAAC76}"/>
          </ac:cxnSpMkLst>
        </pc:cxnChg>
        <pc:cxnChg chg="del">
          <ac:chgData name="Michael Kuniega" userId="999f7fd1-0dc3-4cba-81fd-6a42a8d75a98" providerId="ADAL" clId="{38408983-35FC-4A73-A978-7AD601F5E7FF}" dt="2024-08-16T02:21:38.684" v="442" actId="478"/>
          <ac:cxnSpMkLst>
            <pc:docMk/>
            <pc:sldMk cId="833714846" sldId="364"/>
            <ac:cxnSpMk id="16" creationId="{14DE276E-D049-D073-BFCC-94931826885B}"/>
          </ac:cxnSpMkLst>
        </pc:cxnChg>
        <pc:cxnChg chg="del mod">
          <ac:chgData name="Michael Kuniega" userId="999f7fd1-0dc3-4cba-81fd-6a42a8d75a98" providerId="ADAL" clId="{38408983-35FC-4A73-A978-7AD601F5E7FF}" dt="2024-08-16T02:21:38.684" v="442" actId="478"/>
          <ac:cxnSpMkLst>
            <pc:docMk/>
            <pc:sldMk cId="833714846" sldId="364"/>
            <ac:cxnSpMk id="17" creationId="{7DFF599A-A2C5-506E-B703-0E5DE4E5F2EC}"/>
          </ac:cxnSpMkLst>
        </pc:cxnChg>
        <pc:cxnChg chg="add mod">
          <ac:chgData name="Michael Kuniega" userId="999f7fd1-0dc3-4cba-81fd-6a42a8d75a98" providerId="ADAL" clId="{38408983-35FC-4A73-A978-7AD601F5E7FF}" dt="2024-08-16T02:22:17.083" v="446" actId="1076"/>
          <ac:cxnSpMkLst>
            <pc:docMk/>
            <pc:sldMk cId="833714846" sldId="364"/>
            <ac:cxnSpMk id="22" creationId="{821ABD1B-7C50-1910-29F9-BA18A9440B24}"/>
          </ac:cxnSpMkLst>
        </pc:cxnChg>
        <pc:cxnChg chg="add mod">
          <ac:chgData name="Michael Kuniega" userId="999f7fd1-0dc3-4cba-81fd-6a42a8d75a98" providerId="ADAL" clId="{38408983-35FC-4A73-A978-7AD601F5E7FF}" dt="2024-08-16T02:22:17.083" v="446" actId="1076"/>
          <ac:cxnSpMkLst>
            <pc:docMk/>
            <pc:sldMk cId="833714846" sldId="364"/>
            <ac:cxnSpMk id="23" creationId="{5D77A91B-B122-8832-81A6-ECA3BA15A22F}"/>
          </ac:cxnSpMkLst>
        </pc:cxnChg>
        <pc:cxnChg chg="add mod">
          <ac:chgData name="Michael Kuniega" userId="999f7fd1-0dc3-4cba-81fd-6a42a8d75a98" providerId="ADAL" clId="{38408983-35FC-4A73-A978-7AD601F5E7FF}" dt="2024-08-16T02:22:17.083" v="446" actId="1076"/>
          <ac:cxnSpMkLst>
            <pc:docMk/>
            <pc:sldMk cId="833714846" sldId="364"/>
            <ac:cxnSpMk id="24" creationId="{C4A33F0E-7CBC-7D93-A8D7-A7877A808B0A}"/>
          </ac:cxnSpMkLst>
        </pc:cxnChg>
      </pc:sldChg>
      <pc:sldChg chg="del">
        <pc:chgData name="Michael Kuniega" userId="999f7fd1-0dc3-4cba-81fd-6a42a8d75a98" providerId="ADAL" clId="{38408983-35FC-4A73-A978-7AD601F5E7FF}" dt="2024-08-16T02:35:21.826" v="646" actId="47"/>
        <pc:sldMkLst>
          <pc:docMk/>
          <pc:sldMk cId="2269375808" sldId="374"/>
        </pc:sldMkLst>
      </pc:sldChg>
      <pc:sldChg chg="del">
        <pc:chgData name="Michael Kuniega" userId="999f7fd1-0dc3-4cba-81fd-6a42a8d75a98" providerId="ADAL" clId="{38408983-35FC-4A73-A978-7AD601F5E7FF}" dt="2024-08-16T02:35:13.333" v="641" actId="47"/>
        <pc:sldMkLst>
          <pc:docMk/>
          <pc:sldMk cId="2458008951" sldId="375"/>
        </pc:sldMkLst>
      </pc:sldChg>
      <pc:sldChg chg="del">
        <pc:chgData name="Michael Kuniega" userId="999f7fd1-0dc3-4cba-81fd-6a42a8d75a98" providerId="ADAL" clId="{38408983-35FC-4A73-A978-7AD601F5E7FF}" dt="2024-08-16T02:35:25.308" v="651" actId="47"/>
        <pc:sldMkLst>
          <pc:docMk/>
          <pc:sldMk cId="1338524649" sldId="376"/>
        </pc:sldMkLst>
      </pc:sldChg>
      <pc:sldChg chg="del">
        <pc:chgData name="Michael Kuniega" userId="999f7fd1-0dc3-4cba-81fd-6a42a8d75a98" providerId="ADAL" clId="{38408983-35FC-4A73-A978-7AD601F5E7FF}" dt="2024-08-16T02:35:24.430" v="650" actId="47"/>
        <pc:sldMkLst>
          <pc:docMk/>
          <pc:sldMk cId="4021992028" sldId="377"/>
        </pc:sldMkLst>
      </pc:sldChg>
      <pc:sldChg chg="del">
        <pc:chgData name="Michael Kuniega" userId="999f7fd1-0dc3-4cba-81fd-6a42a8d75a98" providerId="ADAL" clId="{38408983-35FC-4A73-A978-7AD601F5E7FF}" dt="2024-08-16T02:35:23.990" v="649" actId="47"/>
        <pc:sldMkLst>
          <pc:docMk/>
          <pc:sldMk cId="3286289038" sldId="378"/>
        </pc:sldMkLst>
      </pc:sldChg>
      <pc:sldChg chg="del">
        <pc:chgData name="Michael Kuniega" userId="999f7fd1-0dc3-4cba-81fd-6a42a8d75a98" providerId="ADAL" clId="{38408983-35FC-4A73-A978-7AD601F5E7FF}" dt="2024-08-16T02:35:23.316" v="648" actId="47"/>
        <pc:sldMkLst>
          <pc:docMk/>
          <pc:sldMk cId="4216410117" sldId="379"/>
        </pc:sldMkLst>
      </pc:sldChg>
      <pc:sldChg chg="del">
        <pc:chgData name="Michael Kuniega" userId="999f7fd1-0dc3-4cba-81fd-6a42a8d75a98" providerId="ADAL" clId="{38408983-35FC-4A73-A978-7AD601F5E7FF}" dt="2024-08-16T02:35:22.877" v="647" actId="47"/>
        <pc:sldMkLst>
          <pc:docMk/>
          <pc:sldMk cId="761037900" sldId="380"/>
        </pc:sldMkLst>
      </pc:sldChg>
      <pc:sldChg chg="del">
        <pc:chgData name="Michael Kuniega" userId="999f7fd1-0dc3-4cba-81fd-6a42a8d75a98" providerId="ADAL" clId="{38408983-35FC-4A73-A978-7AD601F5E7FF}" dt="2024-08-16T02:35:20.241" v="645" actId="47"/>
        <pc:sldMkLst>
          <pc:docMk/>
          <pc:sldMk cId="1480112972" sldId="381"/>
        </pc:sldMkLst>
      </pc:sldChg>
      <pc:sldChg chg="del">
        <pc:chgData name="Michael Kuniega" userId="999f7fd1-0dc3-4cba-81fd-6a42a8d75a98" providerId="ADAL" clId="{38408983-35FC-4A73-A978-7AD601F5E7FF}" dt="2024-08-16T02:35:19.550" v="644" actId="47"/>
        <pc:sldMkLst>
          <pc:docMk/>
          <pc:sldMk cId="2239776800" sldId="382"/>
        </pc:sldMkLst>
      </pc:sldChg>
      <pc:sldChg chg="del">
        <pc:chgData name="Michael Kuniega" userId="999f7fd1-0dc3-4cba-81fd-6a42a8d75a98" providerId="ADAL" clId="{38408983-35FC-4A73-A978-7AD601F5E7FF}" dt="2024-08-16T02:35:18.229" v="642" actId="47"/>
        <pc:sldMkLst>
          <pc:docMk/>
          <pc:sldMk cId="3376978508" sldId="383"/>
        </pc:sldMkLst>
      </pc:sldChg>
      <pc:sldChg chg="del">
        <pc:chgData name="Michael Kuniega" userId="999f7fd1-0dc3-4cba-81fd-6a42a8d75a98" providerId="ADAL" clId="{38408983-35FC-4A73-A978-7AD601F5E7FF}" dt="2024-08-16T02:35:19.030" v="643" actId="47"/>
        <pc:sldMkLst>
          <pc:docMk/>
          <pc:sldMk cId="2493383826" sldId="384"/>
        </pc:sldMkLst>
      </pc:sldChg>
      <pc:sldChg chg="addSp modSp add mod ord">
        <pc:chgData name="Michael Kuniega" userId="999f7fd1-0dc3-4cba-81fd-6a42a8d75a98" providerId="ADAL" clId="{38408983-35FC-4A73-A978-7AD601F5E7FF}" dt="2024-08-16T02:17:38.660" v="290" actId="1038"/>
        <pc:sldMkLst>
          <pc:docMk/>
          <pc:sldMk cId="4077869447" sldId="385"/>
        </pc:sldMkLst>
        <pc:spChg chg="mod">
          <ac:chgData name="Michael Kuniega" userId="999f7fd1-0dc3-4cba-81fd-6a42a8d75a98" providerId="ADAL" clId="{38408983-35FC-4A73-A978-7AD601F5E7FF}" dt="2024-08-16T02:16:45.800" v="247" actId="20577"/>
          <ac:spMkLst>
            <pc:docMk/>
            <pc:sldMk cId="4077869447" sldId="385"/>
            <ac:spMk id="2" creationId="{504BF761-D5BB-41C5-9096-329053460DA8}"/>
          </ac:spMkLst>
        </pc:spChg>
        <pc:spChg chg="mod">
          <ac:chgData name="Michael Kuniega" userId="999f7fd1-0dc3-4cba-81fd-6a42a8d75a98" providerId="ADAL" clId="{38408983-35FC-4A73-A978-7AD601F5E7FF}" dt="2024-08-16T02:17:38.660" v="290" actId="1038"/>
          <ac:spMkLst>
            <pc:docMk/>
            <pc:sldMk cId="4077869447" sldId="385"/>
            <ac:spMk id="17" creationId="{623BF969-B6D4-1429-2305-03E6505D8482}"/>
          </ac:spMkLst>
        </pc:spChg>
        <pc:spChg chg="mod">
          <ac:chgData name="Michael Kuniega" userId="999f7fd1-0dc3-4cba-81fd-6a42a8d75a98" providerId="ADAL" clId="{38408983-35FC-4A73-A978-7AD601F5E7FF}" dt="2024-08-16T02:17:33.053" v="274" actId="1037"/>
          <ac:spMkLst>
            <pc:docMk/>
            <pc:sldMk cId="4077869447" sldId="385"/>
            <ac:spMk id="18" creationId="{D3A9DA02-0842-6491-A058-6978205E8F49}"/>
          </ac:spMkLst>
        </pc:spChg>
        <pc:cxnChg chg="add mod">
          <ac:chgData name="Michael Kuniega" userId="999f7fd1-0dc3-4cba-81fd-6a42a8d75a98" providerId="ADAL" clId="{38408983-35FC-4A73-A978-7AD601F5E7FF}" dt="2024-08-16T02:17:07.164" v="253" actId="1076"/>
          <ac:cxnSpMkLst>
            <pc:docMk/>
            <pc:sldMk cId="4077869447" sldId="385"/>
            <ac:cxnSpMk id="3" creationId="{E84FC53D-717F-0A97-4128-ECC94754B9D5}"/>
          </ac:cxnSpMkLst>
        </pc:cxnChg>
        <pc:cxnChg chg="add mod">
          <ac:chgData name="Michael Kuniega" userId="999f7fd1-0dc3-4cba-81fd-6a42a8d75a98" providerId="ADAL" clId="{38408983-35FC-4A73-A978-7AD601F5E7FF}" dt="2024-08-16T02:17:16.084" v="255" actId="1076"/>
          <ac:cxnSpMkLst>
            <pc:docMk/>
            <pc:sldMk cId="4077869447" sldId="385"/>
            <ac:cxnSpMk id="6" creationId="{58AE576A-BF45-0C29-6719-0C3EFAE1DFDF}"/>
          </ac:cxnSpMkLst>
        </pc:cxnChg>
      </pc:sldChg>
      <pc:sldChg chg="addSp delSp modSp add mod">
        <pc:chgData name="Michael Kuniega" userId="999f7fd1-0dc3-4cba-81fd-6a42a8d75a98" providerId="ADAL" clId="{38408983-35FC-4A73-A978-7AD601F5E7FF}" dt="2024-08-16T02:20:00.825" v="376" actId="403"/>
        <pc:sldMkLst>
          <pc:docMk/>
          <pc:sldMk cId="3420448985" sldId="386"/>
        </pc:sldMkLst>
        <pc:spChg chg="mod">
          <ac:chgData name="Michael Kuniega" userId="999f7fd1-0dc3-4cba-81fd-6a42a8d75a98" providerId="ADAL" clId="{38408983-35FC-4A73-A978-7AD601F5E7FF}" dt="2024-08-16T02:20:00.825" v="376" actId="403"/>
          <ac:spMkLst>
            <pc:docMk/>
            <pc:sldMk cId="3420448985" sldId="386"/>
            <ac:spMk id="2" creationId="{504BF761-D5BB-41C5-9096-329053460DA8}"/>
          </ac:spMkLst>
        </pc:spChg>
        <pc:spChg chg="del">
          <ac:chgData name="Michael Kuniega" userId="999f7fd1-0dc3-4cba-81fd-6a42a8d75a98" providerId="ADAL" clId="{38408983-35FC-4A73-A978-7AD601F5E7FF}" dt="2024-08-16T02:18:56.173" v="366" actId="478"/>
          <ac:spMkLst>
            <pc:docMk/>
            <pc:sldMk cId="3420448985" sldId="386"/>
            <ac:spMk id="15" creationId="{77FB2D1C-04DD-3D60-AC17-073F3F26E98B}"/>
          </ac:spMkLst>
        </pc:spChg>
        <pc:spChg chg="del">
          <ac:chgData name="Michael Kuniega" userId="999f7fd1-0dc3-4cba-81fd-6a42a8d75a98" providerId="ADAL" clId="{38408983-35FC-4A73-A978-7AD601F5E7FF}" dt="2024-08-16T02:18:59.676" v="367" actId="478"/>
          <ac:spMkLst>
            <pc:docMk/>
            <pc:sldMk cId="3420448985" sldId="386"/>
            <ac:spMk id="16" creationId="{6F923CCE-C241-2080-B4D5-85BC1A9DB8DE}"/>
          </ac:spMkLst>
        </pc:spChg>
        <pc:spChg chg="del">
          <ac:chgData name="Michael Kuniega" userId="999f7fd1-0dc3-4cba-81fd-6a42a8d75a98" providerId="ADAL" clId="{38408983-35FC-4A73-A978-7AD601F5E7FF}" dt="2024-08-16T02:18:49.709" v="364" actId="478"/>
          <ac:spMkLst>
            <pc:docMk/>
            <pc:sldMk cId="3420448985" sldId="386"/>
            <ac:spMk id="17" creationId="{623BF969-B6D4-1429-2305-03E6505D8482}"/>
          </ac:spMkLst>
        </pc:spChg>
        <pc:spChg chg="del">
          <ac:chgData name="Michael Kuniega" userId="999f7fd1-0dc3-4cba-81fd-6a42a8d75a98" providerId="ADAL" clId="{38408983-35FC-4A73-A978-7AD601F5E7FF}" dt="2024-08-16T02:18:52.777" v="365" actId="478"/>
          <ac:spMkLst>
            <pc:docMk/>
            <pc:sldMk cId="3420448985" sldId="386"/>
            <ac:spMk id="18" creationId="{D3A9DA02-0842-6491-A058-6978205E8F49}"/>
          </ac:spMkLst>
        </pc:spChg>
        <pc:grpChg chg="mod">
          <ac:chgData name="Michael Kuniega" userId="999f7fd1-0dc3-4cba-81fd-6a42a8d75a98" providerId="ADAL" clId="{38408983-35FC-4A73-A978-7AD601F5E7FF}" dt="2024-08-16T02:19:20.017" v="372"/>
          <ac:grpSpMkLst>
            <pc:docMk/>
            <pc:sldMk cId="3420448985" sldId="386"/>
            <ac:grpSpMk id="12" creationId="{C0DFE373-59D5-20FE-AE3D-6473B95F21A7}"/>
          </ac:grpSpMkLst>
        </pc:grpChg>
        <pc:inkChg chg="add">
          <ac:chgData name="Michael Kuniega" userId="999f7fd1-0dc3-4cba-81fd-6a42a8d75a98" providerId="ADAL" clId="{38408983-35FC-4A73-A978-7AD601F5E7FF}" dt="2024-08-16T02:19:12.969" v="368" actId="9405"/>
          <ac:inkMkLst>
            <pc:docMk/>
            <pc:sldMk cId="3420448985" sldId="386"/>
            <ac:inkMk id="5" creationId="{C2B59310-EC80-A66E-4C39-0166F9196BD4}"/>
          </ac:inkMkLst>
        </pc:inkChg>
        <pc:inkChg chg="add">
          <ac:chgData name="Michael Kuniega" userId="999f7fd1-0dc3-4cba-81fd-6a42a8d75a98" providerId="ADAL" clId="{38408983-35FC-4A73-A978-7AD601F5E7FF}" dt="2024-08-16T02:19:15.590" v="369" actId="9405"/>
          <ac:inkMkLst>
            <pc:docMk/>
            <pc:sldMk cId="3420448985" sldId="386"/>
            <ac:inkMk id="7" creationId="{129EB679-B358-9729-A737-6877B88D9BAE}"/>
          </ac:inkMkLst>
        </pc:inkChg>
        <pc:inkChg chg="add mod">
          <ac:chgData name="Michael Kuniega" userId="999f7fd1-0dc3-4cba-81fd-6a42a8d75a98" providerId="ADAL" clId="{38408983-35FC-4A73-A978-7AD601F5E7FF}" dt="2024-08-16T02:19:20.017" v="372"/>
          <ac:inkMkLst>
            <pc:docMk/>
            <pc:sldMk cId="3420448985" sldId="386"/>
            <ac:inkMk id="8" creationId="{BDE3C983-0975-6830-419A-2CEF1C463087}"/>
          </ac:inkMkLst>
        </pc:inkChg>
        <pc:inkChg chg="add mod">
          <ac:chgData name="Michael Kuniega" userId="999f7fd1-0dc3-4cba-81fd-6a42a8d75a98" providerId="ADAL" clId="{38408983-35FC-4A73-A978-7AD601F5E7FF}" dt="2024-08-16T02:19:20.017" v="372"/>
          <ac:inkMkLst>
            <pc:docMk/>
            <pc:sldMk cId="3420448985" sldId="386"/>
            <ac:inkMk id="11" creationId="{01CB246B-186E-0EEB-2825-1EC281BC1E3A}"/>
          </ac:inkMkLst>
        </pc:inkChg>
        <pc:inkChg chg="add">
          <ac:chgData name="Michael Kuniega" userId="999f7fd1-0dc3-4cba-81fd-6a42a8d75a98" providerId="ADAL" clId="{38408983-35FC-4A73-A978-7AD601F5E7FF}" dt="2024-08-16T02:19:21.305" v="373" actId="9405"/>
          <ac:inkMkLst>
            <pc:docMk/>
            <pc:sldMk cId="3420448985" sldId="386"/>
            <ac:inkMk id="19" creationId="{B0B69860-7CAF-2B90-FC11-EB594E65D240}"/>
          </ac:inkMkLst>
        </pc:inkChg>
        <pc:inkChg chg="add">
          <ac:chgData name="Michael Kuniega" userId="999f7fd1-0dc3-4cba-81fd-6a42a8d75a98" providerId="ADAL" clId="{38408983-35FC-4A73-A978-7AD601F5E7FF}" dt="2024-08-16T02:19:28.320" v="374" actId="9405"/>
          <ac:inkMkLst>
            <pc:docMk/>
            <pc:sldMk cId="3420448985" sldId="386"/>
            <ac:inkMk id="20" creationId="{5CCB580B-0A2B-66BD-0E78-D6A6E9C5B651}"/>
          </ac:inkMkLst>
        </pc:inkChg>
      </pc:sldChg>
      <pc:sldChg chg="addSp delSp modSp add mod">
        <pc:chgData name="Michael Kuniega" userId="999f7fd1-0dc3-4cba-81fd-6a42a8d75a98" providerId="ADAL" clId="{38408983-35FC-4A73-A978-7AD601F5E7FF}" dt="2024-08-16T02:27:22.689" v="540" actId="1076"/>
        <pc:sldMkLst>
          <pc:docMk/>
          <pc:sldMk cId="995527964" sldId="387"/>
        </pc:sldMkLst>
        <pc:spChg chg="mod">
          <ac:chgData name="Michael Kuniega" userId="999f7fd1-0dc3-4cba-81fd-6a42a8d75a98" providerId="ADAL" clId="{38408983-35FC-4A73-A978-7AD601F5E7FF}" dt="2024-08-16T02:24:45.101" v="494" actId="6549"/>
          <ac:spMkLst>
            <pc:docMk/>
            <pc:sldMk cId="995527964" sldId="387"/>
            <ac:spMk id="2" creationId="{504BF761-D5BB-41C5-9096-329053460DA8}"/>
          </ac:spMkLst>
        </pc:spChg>
        <pc:spChg chg="mod">
          <ac:chgData name="Michael Kuniega" userId="999f7fd1-0dc3-4cba-81fd-6a42a8d75a98" providerId="ADAL" clId="{38408983-35FC-4A73-A978-7AD601F5E7FF}" dt="2024-08-16T02:26:15.516" v="509" actId="1076"/>
          <ac:spMkLst>
            <pc:docMk/>
            <pc:sldMk cId="995527964" sldId="387"/>
            <ac:spMk id="4" creationId="{CBBC0A57-2E9E-10F7-3806-7338296B1B6C}"/>
          </ac:spMkLst>
        </pc:spChg>
        <pc:spChg chg="add mod">
          <ac:chgData name="Michael Kuniega" userId="999f7fd1-0dc3-4cba-81fd-6a42a8d75a98" providerId="ADAL" clId="{38408983-35FC-4A73-A978-7AD601F5E7FF}" dt="2024-08-16T02:27:22.689" v="540" actId="1076"/>
          <ac:spMkLst>
            <pc:docMk/>
            <pc:sldMk cId="995527964" sldId="387"/>
            <ac:spMk id="25" creationId="{2B0DF736-E883-8303-2398-609E52C1BE2D}"/>
          </ac:spMkLst>
        </pc:spChg>
        <pc:spChg chg="mod">
          <ac:chgData name="Michael Kuniega" userId="999f7fd1-0dc3-4cba-81fd-6a42a8d75a98" providerId="ADAL" clId="{38408983-35FC-4A73-A978-7AD601F5E7FF}" dt="2024-08-16T02:26:05.411" v="505" actId="1076"/>
          <ac:spMkLst>
            <pc:docMk/>
            <pc:sldMk cId="995527964" sldId="387"/>
            <ac:spMk id="26" creationId="{1D0B48CE-9E77-0456-B575-8A8293526F3F}"/>
          </ac:spMkLst>
        </pc:spChg>
        <pc:spChg chg="mod">
          <ac:chgData name="Michael Kuniega" userId="999f7fd1-0dc3-4cba-81fd-6a42a8d75a98" providerId="ADAL" clId="{38408983-35FC-4A73-A978-7AD601F5E7FF}" dt="2024-08-16T02:26:05.411" v="505" actId="1076"/>
          <ac:spMkLst>
            <pc:docMk/>
            <pc:sldMk cId="995527964" sldId="387"/>
            <ac:spMk id="27" creationId="{EEF65EA8-32C8-5FE9-61AB-7BB358528C31}"/>
          </ac:spMkLst>
        </pc:spChg>
        <pc:spChg chg="mod">
          <ac:chgData name="Michael Kuniega" userId="999f7fd1-0dc3-4cba-81fd-6a42a8d75a98" providerId="ADAL" clId="{38408983-35FC-4A73-A978-7AD601F5E7FF}" dt="2024-08-16T02:26:05.411" v="505" actId="1076"/>
          <ac:spMkLst>
            <pc:docMk/>
            <pc:sldMk cId="995527964" sldId="387"/>
            <ac:spMk id="28" creationId="{C9A4ED66-4AD0-A496-250A-DF58219E7B69}"/>
          </ac:spMkLst>
        </pc:spChg>
        <pc:spChg chg="mod">
          <ac:chgData name="Michael Kuniega" userId="999f7fd1-0dc3-4cba-81fd-6a42a8d75a98" providerId="ADAL" clId="{38408983-35FC-4A73-A978-7AD601F5E7FF}" dt="2024-08-16T02:26:05.411" v="505" actId="1076"/>
          <ac:spMkLst>
            <pc:docMk/>
            <pc:sldMk cId="995527964" sldId="387"/>
            <ac:spMk id="29" creationId="{2DD5276C-683E-94F8-0135-23283AB6F0C7}"/>
          </ac:spMkLst>
        </pc:spChg>
        <pc:grpChg chg="del">
          <ac:chgData name="Michael Kuniega" userId="999f7fd1-0dc3-4cba-81fd-6a42a8d75a98" providerId="ADAL" clId="{38408983-35FC-4A73-A978-7AD601F5E7FF}" dt="2024-08-16T02:24:56.008" v="495" actId="478"/>
          <ac:grpSpMkLst>
            <pc:docMk/>
            <pc:sldMk cId="995527964" sldId="387"/>
            <ac:grpSpMk id="12" creationId="{C0DFE373-59D5-20FE-AE3D-6473B95F21A7}"/>
          </ac:grpSpMkLst>
        </pc:grpChg>
        <pc:inkChg chg="del">
          <ac:chgData name="Michael Kuniega" userId="999f7fd1-0dc3-4cba-81fd-6a42a8d75a98" providerId="ADAL" clId="{38408983-35FC-4A73-A978-7AD601F5E7FF}" dt="2024-08-16T02:24:56.008" v="495" actId="478"/>
          <ac:inkMkLst>
            <pc:docMk/>
            <pc:sldMk cId="995527964" sldId="387"/>
            <ac:inkMk id="5" creationId="{C2B59310-EC80-A66E-4C39-0166F9196BD4}"/>
          </ac:inkMkLst>
        </pc:inkChg>
        <pc:inkChg chg="del">
          <ac:chgData name="Michael Kuniega" userId="999f7fd1-0dc3-4cba-81fd-6a42a8d75a98" providerId="ADAL" clId="{38408983-35FC-4A73-A978-7AD601F5E7FF}" dt="2024-08-16T02:24:56.008" v="495" actId="478"/>
          <ac:inkMkLst>
            <pc:docMk/>
            <pc:sldMk cId="995527964" sldId="387"/>
            <ac:inkMk id="7" creationId="{129EB679-B358-9729-A737-6877B88D9BAE}"/>
          </ac:inkMkLst>
        </pc:inkChg>
        <pc:inkChg chg="del">
          <ac:chgData name="Michael Kuniega" userId="999f7fd1-0dc3-4cba-81fd-6a42a8d75a98" providerId="ADAL" clId="{38408983-35FC-4A73-A978-7AD601F5E7FF}" dt="2024-08-16T02:24:56.008" v="495" actId="478"/>
          <ac:inkMkLst>
            <pc:docMk/>
            <pc:sldMk cId="995527964" sldId="387"/>
            <ac:inkMk id="19" creationId="{B0B69860-7CAF-2B90-FC11-EB594E65D240}"/>
          </ac:inkMkLst>
        </pc:inkChg>
        <pc:inkChg chg="del">
          <ac:chgData name="Michael Kuniega" userId="999f7fd1-0dc3-4cba-81fd-6a42a8d75a98" providerId="ADAL" clId="{38408983-35FC-4A73-A978-7AD601F5E7FF}" dt="2024-08-16T02:24:56.008" v="495" actId="478"/>
          <ac:inkMkLst>
            <pc:docMk/>
            <pc:sldMk cId="995527964" sldId="387"/>
            <ac:inkMk id="20" creationId="{5CCB580B-0A2B-66BD-0E78-D6A6E9C5B651}"/>
          </ac:inkMkLst>
        </pc:inkChg>
        <pc:cxnChg chg="mod">
          <ac:chgData name="Michael Kuniega" userId="999f7fd1-0dc3-4cba-81fd-6a42a8d75a98" providerId="ADAL" clId="{38408983-35FC-4A73-A978-7AD601F5E7FF}" dt="2024-08-16T02:26:05.411" v="505" actId="1076"/>
          <ac:cxnSpMkLst>
            <pc:docMk/>
            <pc:sldMk cId="995527964" sldId="387"/>
            <ac:cxnSpMk id="3" creationId="{E84FC53D-717F-0A97-4128-ECC94754B9D5}"/>
          </ac:cxnSpMkLst>
        </pc:cxnChg>
        <pc:cxnChg chg="mod">
          <ac:chgData name="Michael Kuniega" userId="999f7fd1-0dc3-4cba-81fd-6a42a8d75a98" providerId="ADAL" clId="{38408983-35FC-4A73-A978-7AD601F5E7FF}" dt="2024-08-16T02:26:05.411" v="505" actId="1076"/>
          <ac:cxnSpMkLst>
            <pc:docMk/>
            <pc:sldMk cId="995527964" sldId="387"/>
            <ac:cxnSpMk id="6" creationId="{58AE576A-BF45-0C29-6719-0C3EFAE1DFDF}"/>
          </ac:cxnSpMkLst>
        </pc:cxnChg>
        <pc:cxnChg chg="mod">
          <ac:chgData name="Michael Kuniega" userId="999f7fd1-0dc3-4cba-81fd-6a42a8d75a98" providerId="ADAL" clId="{38408983-35FC-4A73-A978-7AD601F5E7FF}" dt="2024-08-16T02:26:05.411" v="505" actId="1076"/>
          <ac:cxnSpMkLst>
            <pc:docMk/>
            <pc:sldMk cId="995527964" sldId="387"/>
            <ac:cxnSpMk id="9" creationId="{94513BC1-4DF6-D02F-EB79-06AE0310818E}"/>
          </ac:cxnSpMkLst>
        </pc:cxnChg>
        <pc:cxnChg chg="mod">
          <ac:chgData name="Michael Kuniega" userId="999f7fd1-0dc3-4cba-81fd-6a42a8d75a98" providerId="ADAL" clId="{38408983-35FC-4A73-A978-7AD601F5E7FF}" dt="2024-08-16T02:26:05.411" v="505" actId="1076"/>
          <ac:cxnSpMkLst>
            <pc:docMk/>
            <pc:sldMk cId="995527964" sldId="387"/>
            <ac:cxnSpMk id="10" creationId="{2AC0452A-70A7-EF32-14CD-B42AC89C926B}"/>
          </ac:cxnSpMkLst>
        </pc:cxnChg>
        <pc:cxnChg chg="mod">
          <ac:chgData name="Michael Kuniega" userId="999f7fd1-0dc3-4cba-81fd-6a42a8d75a98" providerId="ADAL" clId="{38408983-35FC-4A73-A978-7AD601F5E7FF}" dt="2024-08-16T02:26:05.411" v="505" actId="1076"/>
          <ac:cxnSpMkLst>
            <pc:docMk/>
            <pc:sldMk cId="995527964" sldId="387"/>
            <ac:cxnSpMk id="13" creationId="{59210CA9-7293-3F69-AF24-8347B0485626}"/>
          </ac:cxnSpMkLst>
        </pc:cxnChg>
        <pc:cxnChg chg="mod">
          <ac:chgData name="Michael Kuniega" userId="999f7fd1-0dc3-4cba-81fd-6a42a8d75a98" providerId="ADAL" clId="{38408983-35FC-4A73-A978-7AD601F5E7FF}" dt="2024-08-16T02:26:05.411" v="505" actId="1076"/>
          <ac:cxnSpMkLst>
            <pc:docMk/>
            <pc:sldMk cId="995527964" sldId="387"/>
            <ac:cxnSpMk id="14" creationId="{372AE1F5-44FB-A935-1545-77C5B652B55A}"/>
          </ac:cxnSpMkLst>
        </pc:cxnChg>
        <pc:cxnChg chg="add mod">
          <ac:chgData name="Michael Kuniega" userId="999f7fd1-0dc3-4cba-81fd-6a42a8d75a98" providerId="ADAL" clId="{38408983-35FC-4A73-A978-7AD601F5E7FF}" dt="2024-08-16T02:26:05.411" v="505" actId="1076"/>
          <ac:cxnSpMkLst>
            <pc:docMk/>
            <pc:sldMk cId="995527964" sldId="387"/>
            <ac:cxnSpMk id="16" creationId="{765D1E98-B568-8984-7AFC-94F8E0D2EF04}"/>
          </ac:cxnSpMkLst>
        </pc:cxnChg>
        <pc:cxnChg chg="add mod">
          <ac:chgData name="Michael Kuniega" userId="999f7fd1-0dc3-4cba-81fd-6a42a8d75a98" providerId="ADAL" clId="{38408983-35FC-4A73-A978-7AD601F5E7FF}" dt="2024-08-16T02:26:05.411" v="505" actId="1076"/>
          <ac:cxnSpMkLst>
            <pc:docMk/>
            <pc:sldMk cId="995527964" sldId="387"/>
            <ac:cxnSpMk id="22" creationId="{EF211C21-68EC-65B7-1D20-1E4E6020F78C}"/>
          </ac:cxnSpMkLst>
        </pc:cxnChg>
      </pc:sldChg>
      <pc:sldChg chg="delSp modSp add mod">
        <pc:chgData name="Michael Kuniega" userId="999f7fd1-0dc3-4cba-81fd-6a42a8d75a98" providerId="ADAL" clId="{38408983-35FC-4A73-A978-7AD601F5E7FF}" dt="2024-08-16T02:30:42.579" v="592" actId="1076"/>
        <pc:sldMkLst>
          <pc:docMk/>
          <pc:sldMk cId="1110025941" sldId="388"/>
        </pc:sldMkLst>
        <pc:spChg chg="mod">
          <ac:chgData name="Michael Kuniega" userId="999f7fd1-0dc3-4cba-81fd-6a42a8d75a98" providerId="ADAL" clId="{38408983-35FC-4A73-A978-7AD601F5E7FF}" dt="2024-08-16T02:27:54.595" v="563" actId="20577"/>
          <ac:spMkLst>
            <pc:docMk/>
            <pc:sldMk cId="1110025941" sldId="388"/>
            <ac:spMk id="2" creationId="{504BF761-D5BB-41C5-9096-329053460DA8}"/>
          </ac:spMkLst>
        </pc:spChg>
        <pc:spChg chg="mod">
          <ac:chgData name="Michael Kuniega" userId="999f7fd1-0dc3-4cba-81fd-6a42a8d75a98" providerId="ADAL" clId="{38408983-35FC-4A73-A978-7AD601F5E7FF}" dt="2024-08-16T02:30:36.410" v="591" actId="1035"/>
          <ac:spMkLst>
            <pc:docMk/>
            <pc:sldMk cId="1110025941" sldId="388"/>
            <ac:spMk id="19" creationId="{E20F117A-7390-E6FD-6CFE-D7508743E476}"/>
          </ac:spMkLst>
        </pc:spChg>
        <pc:spChg chg="mod">
          <ac:chgData name="Michael Kuniega" userId="999f7fd1-0dc3-4cba-81fd-6a42a8d75a98" providerId="ADAL" clId="{38408983-35FC-4A73-A978-7AD601F5E7FF}" dt="2024-08-16T02:30:42.579" v="592" actId="1076"/>
          <ac:spMkLst>
            <pc:docMk/>
            <pc:sldMk cId="1110025941" sldId="388"/>
            <ac:spMk id="20" creationId="{0A531B7D-DCFD-C9C7-BB66-C5C359967173}"/>
          </ac:spMkLst>
        </pc:spChg>
        <pc:spChg chg="del">
          <ac:chgData name="Michael Kuniega" userId="999f7fd1-0dc3-4cba-81fd-6a42a8d75a98" providerId="ADAL" clId="{38408983-35FC-4A73-A978-7AD601F5E7FF}" dt="2024-08-16T02:28:19.931" v="573" actId="478"/>
          <ac:spMkLst>
            <pc:docMk/>
            <pc:sldMk cId="1110025941" sldId="388"/>
            <ac:spMk id="21" creationId="{172422E0-25D3-4FC8-E9C2-9CF4A273C0FB}"/>
          </ac:spMkLst>
        </pc:spChg>
        <pc:spChg chg="del">
          <ac:chgData name="Michael Kuniega" userId="999f7fd1-0dc3-4cba-81fd-6a42a8d75a98" providerId="ADAL" clId="{38408983-35FC-4A73-A978-7AD601F5E7FF}" dt="2024-08-16T02:28:11.424" v="572" actId="478"/>
          <ac:spMkLst>
            <pc:docMk/>
            <pc:sldMk cId="1110025941" sldId="388"/>
            <ac:spMk id="30" creationId="{92CA9D04-8E38-FE53-09DB-094E9C25EFAA}"/>
          </ac:spMkLst>
        </pc:spChg>
      </pc:sldChg>
      <pc:sldChg chg="addSp delSp modSp add mod">
        <pc:chgData name="Michael Kuniega" userId="999f7fd1-0dc3-4cba-81fd-6a42a8d75a98" providerId="ADAL" clId="{38408983-35FC-4A73-A978-7AD601F5E7FF}" dt="2024-08-16T02:34:22.755" v="639" actId="20577"/>
        <pc:sldMkLst>
          <pc:docMk/>
          <pc:sldMk cId="4177530621" sldId="389"/>
        </pc:sldMkLst>
        <pc:spChg chg="mod">
          <ac:chgData name="Michael Kuniega" userId="999f7fd1-0dc3-4cba-81fd-6a42a8d75a98" providerId="ADAL" clId="{38408983-35FC-4A73-A978-7AD601F5E7FF}" dt="2024-08-16T02:33:07.194" v="628" actId="20577"/>
          <ac:spMkLst>
            <pc:docMk/>
            <pc:sldMk cId="4177530621" sldId="389"/>
            <ac:spMk id="2" creationId="{504BF761-D5BB-41C5-9096-329053460DA8}"/>
          </ac:spMkLst>
        </pc:spChg>
        <pc:spChg chg="del">
          <ac:chgData name="Michael Kuniega" userId="999f7fd1-0dc3-4cba-81fd-6a42a8d75a98" providerId="ADAL" clId="{38408983-35FC-4A73-A978-7AD601F5E7FF}" dt="2024-08-16T02:33:13.387" v="629" actId="478"/>
          <ac:spMkLst>
            <pc:docMk/>
            <pc:sldMk cId="4177530621" sldId="389"/>
            <ac:spMk id="3" creationId="{633BA1BC-A18C-C1C6-6EF0-6B74AC1C0F55}"/>
          </ac:spMkLst>
        </pc:spChg>
        <pc:spChg chg="add mod">
          <ac:chgData name="Michael Kuniega" userId="999f7fd1-0dc3-4cba-81fd-6a42a8d75a98" providerId="ADAL" clId="{38408983-35FC-4A73-A978-7AD601F5E7FF}" dt="2024-08-16T02:33:39.930" v="633" actId="1076"/>
          <ac:spMkLst>
            <pc:docMk/>
            <pc:sldMk cId="4177530621" sldId="389"/>
            <ac:spMk id="5" creationId="{39213291-7236-2AA1-A8DA-6B87032D3EA2}"/>
          </ac:spMkLst>
        </pc:spChg>
        <pc:spChg chg="add mod">
          <ac:chgData name="Michael Kuniega" userId="999f7fd1-0dc3-4cba-81fd-6a42a8d75a98" providerId="ADAL" clId="{38408983-35FC-4A73-A978-7AD601F5E7FF}" dt="2024-08-16T02:34:08.663" v="636" actId="20577"/>
          <ac:spMkLst>
            <pc:docMk/>
            <pc:sldMk cId="4177530621" sldId="389"/>
            <ac:spMk id="7" creationId="{B885735F-318C-8BB6-BD42-6F1C7A2F9747}"/>
          </ac:spMkLst>
        </pc:spChg>
        <pc:spChg chg="del">
          <ac:chgData name="Michael Kuniega" userId="999f7fd1-0dc3-4cba-81fd-6a42a8d75a98" providerId="ADAL" clId="{38408983-35FC-4A73-A978-7AD601F5E7FF}" dt="2024-08-16T02:33:13.387" v="629" actId="478"/>
          <ac:spMkLst>
            <pc:docMk/>
            <pc:sldMk cId="4177530621" sldId="389"/>
            <ac:spMk id="8" creationId="{B571F192-F689-554A-5ED6-26541DCE6AD6}"/>
          </ac:spMkLst>
        </pc:spChg>
        <pc:spChg chg="del">
          <ac:chgData name="Michael Kuniega" userId="999f7fd1-0dc3-4cba-81fd-6a42a8d75a98" providerId="ADAL" clId="{38408983-35FC-4A73-A978-7AD601F5E7FF}" dt="2024-08-16T02:33:13.387" v="629" actId="478"/>
          <ac:spMkLst>
            <pc:docMk/>
            <pc:sldMk cId="4177530621" sldId="389"/>
            <ac:spMk id="9" creationId="{A3590C02-5173-82B7-E243-0CE1A62690AD}"/>
          </ac:spMkLst>
        </pc:spChg>
        <pc:spChg chg="del">
          <ac:chgData name="Michael Kuniega" userId="999f7fd1-0dc3-4cba-81fd-6a42a8d75a98" providerId="ADAL" clId="{38408983-35FC-4A73-A978-7AD601F5E7FF}" dt="2024-08-16T02:33:13.387" v="629" actId="478"/>
          <ac:spMkLst>
            <pc:docMk/>
            <pc:sldMk cId="4177530621" sldId="389"/>
            <ac:spMk id="10" creationId="{04033363-304B-709B-B6F0-2D3470DAFB7B}"/>
          </ac:spMkLst>
        </pc:spChg>
        <pc:spChg chg="del">
          <ac:chgData name="Michael Kuniega" userId="999f7fd1-0dc3-4cba-81fd-6a42a8d75a98" providerId="ADAL" clId="{38408983-35FC-4A73-A978-7AD601F5E7FF}" dt="2024-08-16T02:33:17.704" v="630" actId="478"/>
          <ac:spMkLst>
            <pc:docMk/>
            <pc:sldMk cId="4177530621" sldId="389"/>
            <ac:spMk id="11" creationId="{AD71935B-D85B-E8D5-7EAD-AF963A1B548A}"/>
          </ac:spMkLst>
        </pc:spChg>
        <pc:spChg chg="add mod">
          <ac:chgData name="Michael Kuniega" userId="999f7fd1-0dc3-4cba-81fd-6a42a8d75a98" providerId="ADAL" clId="{38408983-35FC-4A73-A978-7AD601F5E7FF}" dt="2024-08-16T02:34:16.333" v="638" actId="20577"/>
          <ac:spMkLst>
            <pc:docMk/>
            <pc:sldMk cId="4177530621" sldId="389"/>
            <ac:spMk id="14" creationId="{DF638EDE-9F70-E592-2E76-D6473D0E450F}"/>
          </ac:spMkLst>
        </pc:spChg>
        <pc:spChg chg="add mod">
          <ac:chgData name="Michael Kuniega" userId="999f7fd1-0dc3-4cba-81fd-6a42a8d75a98" providerId="ADAL" clId="{38408983-35FC-4A73-A978-7AD601F5E7FF}" dt="2024-08-16T02:34:12.689" v="637" actId="20577"/>
          <ac:spMkLst>
            <pc:docMk/>
            <pc:sldMk cId="4177530621" sldId="389"/>
            <ac:spMk id="15" creationId="{DE62D9C1-475E-3D11-EA90-659898A6F466}"/>
          </ac:spMkLst>
        </pc:spChg>
        <pc:spChg chg="add mod">
          <ac:chgData name="Michael Kuniega" userId="999f7fd1-0dc3-4cba-81fd-6a42a8d75a98" providerId="ADAL" clId="{38408983-35FC-4A73-A978-7AD601F5E7FF}" dt="2024-08-16T02:34:22.755" v="639" actId="20577"/>
          <ac:spMkLst>
            <pc:docMk/>
            <pc:sldMk cId="4177530621" sldId="389"/>
            <ac:spMk id="16" creationId="{E270BC3E-B4B5-A189-2C21-7C3CEF8E254C}"/>
          </ac:spMkLst>
        </pc:spChg>
        <pc:spChg chg="del">
          <ac:chgData name="Michael Kuniega" userId="999f7fd1-0dc3-4cba-81fd-6a42a8d75a98" providerId="ADAL" clId="{38408983-35FC-4A73-A978-7AD601F5E7FF}" dt="2024-08-16T02:33:13.387" v="629" actId="478"/>
          <ac:spMkLst>
            <pc:docMk/>
            <pc:sldMk cId="4177530621" sldId="389"/>
            <ac:spMk id="19" creationId="{E20F117A-7390-E6FD-6CFE-D7508743E476}"/>
          </ac:spMkLst>
        </pc:spChg>
        <pc:spChg chg="del">
          <ac:chgData name="Michael Kuniega" userId="999f7fd1-0dc3-4cba-81fd-6a42a8d75a98" providerId="ADAL" clId="{38408983-35FC-4A73-A978-7AD601F5E7FF}" dt="2024-08-16T02:33:13.387" v="629" actId="478"/>
          <ac:spMkLst>
            <pc:docMk/>
            <pc:sldMk cId="4177530621" sldId="389"/>
            <ac:spMk id="20" creationId="{0A531B7D-DCFD-C9C7-BB66-C5C359967173}"/>
          </ac:spMkLst>
        </pc:spChg>
        <pc:spChg chg="add mod">
          <ac:chgData name="Michael Kuniega" userId="999f7fd1-0dc3-4cba-81fd-6a42a8d75a98" providerId="ADAL" clId="{38408983-35FC-4A73-A978-7AD601F5E7FF}" dt="2024-08-16T02:34:03.940" v="635" actId="1076"/>
          <ac:spMkLst>
            <pc:docMk/>
            <pc:sldMk cId="4177530621" sldId="389"/>
            <ac:spMk id="29" creationId="{F9FFE174-0534-B646-1893-65708A1DB453}"/>
          </ac:spMkLst>
        </pc:spChg>
        <pc:cxnChg chg="del">
          <ac:chgData name="Michael Kuniega" userId="999f7fd1-0dc3-4cba-81fd-6a42a8d75a98" providerId="ADAL" clId="{38408983-35FC-4A73-A978-7AD601F5E7FF}" dt="2024-08-16T02:33:13.387" v="629" actId="478"/>
          <ac:cxnSpMkLst>
            <pc:docMk/>
            <pc:sldMk cId="4177530621" sldId="389"/>
            <ac:cxnSpMk id="4" creationId="{6EDC445F-FF0D-F893-3141-3A7095BE31A4}"/>
          </ac:cxnSpMkLst>
        </pc:cxnChg>
        <pc:cxnChg chg="add mod">
          <ac:chgData name="Michael Kuniega" userId="999f7fd1-0dc3-4cba-81fd-6a42a8d75a98" providerId="ADAL" clId="{38408983-35FC-4A73-A978-7AD601F5E7FF}" dt="2024-08-16T02:33:39.930" v="633" actId="1076"/>
          <ac:cxnSpMkLst>
            <pc:docMk/>
            <pc:sldMk cId="4177530621" sldId="389"/>
            <ac:cxnSpMk id="6" creationId="{C1564077-BC33-678D-66A0-3F06E7AAD186}"/>
          </ac:cxnSpMkLst>
        </pc:cxnChg>
        <pc:cxnChg chg="del">
          <ac:chgData name="Michael Kuniega" userId="999f7fd1-0dc3-4cba-81fd-6a42a8d75a98" providerId="ADAL" clId="{38408983-35FC-4A73-A978-7AD601F5E7FF}" dt="2024-08-16T02:33:13.387" v="629" actId="478"/>
          <ac:cxnSpMkLst>
            <pc:docMk/>
            <pc:sldMk cId="4177530621" sldId="389"/>
            <ac:cxnSpMk id="12" creationId="{2CA5FA9E-7B0C-0287-24D0-053E31B6C276}"/>
          </ac:cxnSpMkLst>
        </pc:cxnChg>
        <pc:cxnChg chg="del">
          <ac:chgData name="Michael Kuniega" userId="999f7fd1-0dc3-4cba-81fd-6a42a8d75a98" providerId="ADAL" clId="{38408983-35FC-4A73-A978-7AD601F5E7FF}" dt="2024-08-16T02:33:13.387" v="629" actId="478"/>
          <ac:cxnSpMkLst>
            <pc:docMk/>
            <pc:sldMk cId="4177530621" sldId="389"/>
            <ac:cxnSpMk id="13" creationId="{8EFA8F7C-E10A-A0DA-E05A-9455F5EAAC76}"/>
          </ac:cxnSpMkLst>
        </pc:cxnChg>
        <pc:cxnChg chg="add mod">
          <ac:chgData name="Michael Kuniega" userId="999f7fd1-0dc3-4cba-81fd-6a42a8d75a98" providerId="ADAL" clId="{38408983-35FC-4A73-A978-7AD601F5E7FF}" dt="2024-08-16T02:33:39.930" v="633" actId="1076"/>
          <ac:cxnSpMkLst>
            <pc:docMk/>
            <pc:sldMk cId="4177530621" sldId="389"/>
            <ac:cxnSpMk id="17" creationId="{0713936D-4B6E-311E-2883-7C35174AD0B4}"/>
          </ac:cxnSpMkLst>
        </pc:cxnChg>
        <pc:cxnChg chg="add mod">
          <ac:chgData name="Michael Kuniega" userId="999f7fd1-0dc3-4cba-81fd-6a42a8d75a98" providerId="ADAL" clId="{38408983-35FC-4A73-A978-7AD601F5E7FF}" dt="2024-08-16T02:33:39.930" v="633" actId="1076"/>
          <ac:cxnSpMkLst>
            <pc:docMk/>
            <pc:sldMk cId="4177530621" sldId="389"/>
            <ac:cxnSpMk id="18" creationId="{DF5AA514-868F-44FA-9385-FD55005F8DB9}"/>
          </ac:cxnSpMkLst>
        </pc:cxnChg>
        <pc:cxnChg chg="add mod">
          <ac:chgData name="Michael Kuniega" userId="999f7fd1-0dc3-4cba-81fd-6a42a8d75a98" providerId="ADAL" clId="{38408983-35FC-4A73-A978-7AD601F5E7FF}" dt="2024-08-16T02:33:39.930" v="633" actId="1076"/>
          <ac:cxnSpMkLst>
            <pc:docMk/>
            <pc:sldMk cId="4177530621" sldId="389"/>
            <ac:cxnSpMk id="21" creationId="{F058998F-1CC2-426D-D21E-6065BB1EEF4B}"/>
          </ac:cxnSpMkLst>
        </pc:cxnChg>
        <pc:cxnChg chg="del">
          <ac:chgData name="Michael Kuniega" userId="999f7fd1-0dc3-4cba-81fd-6a42a8d75a98" providerId="ADAL" clId="{38408983-35FC-4A73-A978-7AD601F5E7FF}" dt="2024-08-16T02:33:13.387" v="629" actId="478"/>
          <ac:cxnSpMkLst>
            <pc:docMk/>
            <pc:sldMk cId="4177530621" sldId="389"/>
            <ac:cxnSpMk id="22" creationId="{821ABD1B-7C50-1910-29F9-BA18A9440B24}"/>
          </ac:cxnSpMkLst>
        </pc:cxnChg>
        <pc:cxnChg chg="del">
          <ac:chgData name="Michael Kuniega" userId="999f7fd1-0dc3-4cba-81fd-6a42a8d75a98" providerId="ADAL" clId="{38408983-35FC-4A73-A978-7AD601F5E7FF}" dt="2024-08-16T02:33:13.387" v="629" actId="478"/>
          <ac:cxnSpMkLst>
            <pc:docMk/>
            <pc:sldMk cId="4177530621" sldId="389"/>
            <ac:cxnSpMk id="23" creationId="{5D77A91B-B122-8832-81A6-ECA3BA15A22F}"/>
          </ac:cxnSpMkLst>
        </pc:cxnChg>
        <pc:cxnChg chg="del">
          <ac:chgData name="Michael Kuniega" userId="999f7fd1-0dc3-4cba-81fd-6a42a8d75a98" providerId="ADAL" clId="{38408983-35FC-4A73-A978-7AD601F5E7FF}" dt="2024-08-16T02:33:13.387" v="629" actId="478"/>
          <ac:cxnSpMkLst>
            <pc:docMk/>
            <pc:sldMk cId="4177530621" sldId="389"/>
            <ac:cxnSpMk id="24" creationId="{C4A33F0E-7CBC-7D93-A8D7-A7877A808B0A}"/>
          </ac:cxnSpMkLst>
        </pc:cxnChg>
        <pc:cxnChg chg="add mod">
          <ac:chgData name="Michael Kuniega" userId="999f7fd1-0dc3-4cba-81fd-6a42a8d75a98" providerId="ADAL" clId="{38408983-35FC-4A73-A978-7AD601F5E7FF}" dt="2024-08-16T02:33:39.930" v="633" actId="1076"/>
          <ac:cxnSpMkLst>
            <pc:docMk/>
            <pc:sldMk cId="4177530621" sldId="389"/>
            <ac:cxnSpMk id="25" creationId="{46BFD694-9605-DE3A-DBF2-DF767394AD07}"/>
          </ac:cxnSpMkLst>
        </pc:cxnChg>
        <pc:cxnChg chg="add mod">
          <ac:chgData name="Michael Kuniega" userId="999f7fd1-0dc3-4cba-81fd-6a42a8d75a98" providerId="ADAL" clId="{38408983-35FC-4A73-A978-7AD601F5E7FF}" dt="2024-08-16T02:33:39.930" v="633" actId="1076"/>
          <ac:cxnSpMkLst>
            <pc:docMk/>
            <pc:sldMk cId="4177530621" sldId="389"/>
            <ac:cxnSpMk id="26" creationId="{5CD93729-05FE-F43A-3E8D-BD32721639CE}"/>
          </ac:cxnSpMkLst>
        </pc:cxnChg>
        <pc:cxnChg chg="add mod">
          <ac:chgData name="Michael Kuniega" userId="999f7fd1-0dc3-4cba-81fd-6a42a8d75a98" providerId="ADAL" clId="{38408983-35FC-4A73-A978-7AD601F5E7FF}" dt="2024-08-16T02:33:39.930" v="633" actId="1076"/>
          <ac:cxnSpMkLst>
            <pc:docMk/>
            <pc:sldMk cId="4177530621" sldId="389"/>
            <ac:cxnSpMk id="27" creationId="{F20F541C-DE89-F1E5-EBBC-BB3E11CFBB08}"/>
          </ac:cxnSpMkLst>
        </pc:cxnChg>
        <pc:cxnChg chg="add mod">
          <ac:chgData name="Michael Kuniega" userId="999f7fd1-0dc3-4cba-81fd-6a42a8d75a98" providerId="ADAL" clId="{38408983-35FC-4A73-A978-7AD601F5E7FF}" dt="2024-08-16T02:33:39.930" v="633" actId="1076"/>
          <ac:cxnSpMkLst>
            <pc:docMk/>
            <pc:sldMk cId="4177530621" sldId="389"/>
            <ac:cxnSpMk id="28" creationId="{B93DF7C7-D3C9-336B-6D42-0F0BAAEBA6C8}"/>
          </ac:cxnSpMkLst>
        </pc:cxnChg>
      </pc:sldChg>
      <pc:sldChg chg="addSp delSp modSp add mod">
        <pc:chgData name="Michael Kuniega" userId="999f7fd1-0dc3-4cba-81fd-6a42a8d75a98" providerId="ADAL" clId="{38408983-35FC-4A73-A978-7AD601F5E7FF}" dt="2024-08-16T02:42:23.988" v="816" actId="1037"/>
        <pc:sldMkLst>
          <pc:docMk/>
          <pc:sldMk cId="1742002693" sldId="390"/>
        </pc:sldMkLst>
        <pc:spChg chg="mod">
          <ac:chgData name="Michael Kuniega" userId="999f7fd1-0dc3-4cba-81fd-6a42a8d75a98" providerId="ADAL" clId="{38408983-35FC-4A73-A978-7AD601F5E7FF}" dt="2024-08-16T02:37:09.229" v="767" actId="20577"/>
          <ac:spMkLst>
            <pc:docMk/>
            <pc:sldMk cId="1742002693" sldId="390"/>
            <ac:spMk id="2" creationId="{504BF761-D5BB-41C5-9096-329053460DA8}"/>
          </ac:spMkLst>
        </pc:spChg>
        <pc:spChg chg="del">
          <ac:chgData name="Michael Kuniega" userId="999f7fd1-0dc3-4cba-81fd-6a42a8d75a98" providerId="ADAL" clId="{38408983-35FC-4A73-A978-7AD601F5E7FF}" dt="2024-08-16T02:36:17.419" v="699" actId="478"/>
          <ac:spMkLst>
            <pc:docMk/>
            <pc:sldMk cId="1742002693" sldId="390"/>
            <ac:spMk id="4" creationId="{CBBC0A57-2E9E-10F7-3806-7338296B1B6C}"/>
          </ac:spMkLst>
        </pc:spChg>
        <pc:spChg chg="add mod">
          <ac:chgData name="Michael Kuniega" userId="999f7fd1-0dc3-4cba-81fd-6a42a8d75a98" providerId="ADAL" clId="{38408983-35FC-4A73-A978-7AD601F5E7FF}" dt="2024-08-16T02:42:23.988" v="816" actId="1037"/>
          <ac:spMkLst>
            <pc:docMk/>
            <pc:sldMk cId="1742002693" sldId="390"/>
            <ac:spMk id="6" creationId="{3194D209-30B4-5CDA-082A-217BB50DE236}"/>
          </ac:spMkLst>
        </pc:spChg>
        <pc:spChg chg="add mod">
          <ac:chgData name="Michael Kuniega" userId="999f7fd1-0dc3-4cba-81fd-6a42a8d75a98" providerId="ADAL" clId="{38408983-35FC-4A73-A978-7AD601F5E7FF}" dt="2024-08-16T02:42:23.988" v="816" actId="1037"/>
          <ac:spMkLst>
            <pc:docMk/>
            <pc:sldMk cId="1742002693" sldId="390"/>
            <ac:spMk id="7" creationId="{BF40E119-9972-9CCD-E8F2-95C438E32591}"/>
          </ac:spMkLst>
        </pc:spChg>
        <pc:spChg chg="add mod">
          <ac:chgData name="Michael Kuniega" userId="999f7fd1-0dc3-4cba-81fd-6a42a8d75a98" providerId="ADAL" clId="{38408983-35FC-4A73-A978-7AD601F5E7FF}" dt="2024-08-16T02:42:23.988" v="816" actId="1037"/>
          <ac:spMkLst>
            <pc:docMk/>
            <pc:sldMk cId="1742002693" sldId="390"/>
            <ac:spMk id="8" creationId="{C99CFCF5-A7BF-2B29-CB68-0251995B213B}"/>
          </ac:spMkLst>
        </pc:spChg>
        <pc:spChg chg="add mod">
          <ac:chgData name="Michael Kuniega" userId="999f7fd1-0dc3-4cba-81fd-6a42a8d75a98" providerId="ADAL" clId="{38408983-35FC-4A73-A978-7AD601F5E7FF}" dt="2024-08-16T02:42:23.988" v="816" actId="1037"/>
          <ac:spMkLst>
            <pc:docMk/>
            <pc:sldMk cId="1742002693" sldId="390"/>
            <ac:spMk id="11" creationId="{505105E6-075B-E921-5430-6C750DC21480}"/>
          </ac:spMkLst>
        </pc:spChg>
        <pc:spChg chg="add mod ord">
          <ac:chgData name="Michael Kuniega" userId="999f7fd1-0dc3-4cba-81fd-6a42a8d75a98" providerId="ADAL" clId="{38408983-35FC-4A73-A978-7AD601F5E7FF}" dt="2024-08-16T02:42:23.988" v="816" actId="1037"/>
          <ac:spMkLst>
            <pc:docMk/>
            <pc:sldMk cId="1742002693" sldId="390"/>
            <ac:spMk id="12" creationId="{6AF05539-555D-EFA8-BCA1-7E9E225A3D02}"/>
          </ac:spMkLst>
        </pc:spChg>
        <pc:spChg chg="del">
          <ac:chgData name="Michael Kuniega" userId="999f7fd1-0dc3-4cba-81fd-6a42a8d75a98" providerId="ADAL" clId="{38408983-35FC-4A73-A978-7AD601F5E7FF}" dt="2024-08-16T02:36:17.419" v="699" actId="478"/>
          <ac:spMkLst>
            <pc:docMk/>
            <pc:sldMk cId="1742002693" sldId="390"/>
            <ac:spMk id="15" creationId="{77FB2D1C-04DD-3D60-AC17-073F3F26E98B}"/>
          </ac:spMkLst>
        </pc:spChg>
        <pc:spChg chg="del">
          <ac:chgData name="Michael Kuniega" userId="999f7fd1-0dc3-4cba-81fd-6a42a8d75a98" providerId="ADAL" clId="{38408983-35FC-4A73-A978-7AD601F5E7FF}" dt="2024-08-16T02:36:21.065" v="700" actId="478"/>
          <ac:spMkLst>
            <pc:docMk/>
            <pc:sldMk cId="1742002693" sldId="390"/>
            <ac:spMk id="16" creationId="{6F923CCE-C241-2080-B4D5-85BC1A9DB8DE}"/>
          </ac:spMkLst>
        </pc:spChg>
        <pc:spChg chg="del">
          <ac:chgData name="Michael Kuniega" userId="999f7fd1-0dc3-4cba-81fd-6a42a8d75a98" providerId="ADAL" clId="{38408983-35FC-4A73-A978-7AD601F5E7FF}" dt="2024-08-16T02:36:17.419" v="699" actId="478"/>
          <ac:spMkLst>
            <pc:docMk/>
            <pc:sldMk cId="1742002693" sldId="390"/>
            <ac:spMk id="17" creationId="{623BF969-B6D4-1429-2305-03E6505D8482}"/>
          </ac:spMkLst>
        </pc:spChg>
        <pc:spChg chg="del">
          <ac:chgData name="Michael Kuniega" userId="999f7fd1-0dc3-4cba-81fd-6a42a8d75a98" providerId="ADAL" clId="{38408983-35FC-4A73-A978-7AD601F5E7FF}" dt="2024-08-16T02:36:17.419" v="699" actId="478"/>
          <ac:spMkLst>
            <pc:docMk/>
            <pc:sldMk cId="1742002693" sldId="390"/>
            <ac:spMk id="18" creationId="{D3A9DA02-0842-6491-A058-6978205E8F49}"/>
          </ac:spMkLst>
        </pc:spChg>
        <pc:spChg chg="del">
          <ac:chgData name="Michael Kuniega" userId="999f7fd1-0dc3-4cba-81fd-6a42a8d75a98" providerId="ADAL" clId="{38408983-35FC-4A73-A978-7AD601F5E7FF}" dt="2024-08-16T02:36:17.419" v="699" actId="478"/>
          <ac:spMkLst>
            <pc:docMk/>
            <pc:sldMk cId="1742002693" sldId="390"/>
            <ac:spMk id="26" creationId="{1D0B48CE-9E77-0456-B575-8A8293526F3F}"/>
          </ac:spMkLst>
        </pc:spChg>
        <pc:spChg chg="del">
          <ac:chgData name="Michael Kuniega" userId="999f7fd1-0dc3-4cba-81fd-6a42a8d75a98" providerId="ADAL" clId="{38408983-35FC-4A73-A978-7AD601F5E7FF}" dt="2024-08-16T02:36:17.419" v="699" actId="478"/>
          <ac:spMkLst>
            <pc:docMk/>
            <pc:sldMk cId="1742002693" sldId="390"/>
            <ac:spMk id="27" creationId="{EEF65EA8-32C8-5FE9-61AB-7BB358528C31}"/>
          </ac:spMkLst>
        </pc:spChg>
        <pc:spChg chg="del">
          <ac:chgData name="Michael Kuniega" userId="999f7fd1-0dc3-4cba-81fd-6a42a8d75a98" providerId="ADAL" clId="{38408983-35FC-4A73-A978-7AD601F5E7FF}" dt="2024-08-16T02:36:17.419" v="699" actId="478"/>
          <ac:spMkLst>
            <pc:docMk/>
            <pc:sldMk cId="1742002693" sldId="390"/>
            <ac:spMk id="28" creationId="{C9A4ED66-4AD0-A496-250A-DF58219E7B69}"/>
          </ac:spMkLst>
        </pc:spChg>
        <pc:spChg chg="del">
          <ac:chgData name="Michael Kuniega" userId="999f7fd1-0dc3-4cba-81fd-6a42a8d75a98" providerId="ADAL" clId="{38408983-35FC-4A73-A978-7AD601F5E7FF}" dt="2024-08-16T02:36:17.419" v="699" actId="478"/>
          <ac:spMkLst>
            <pc:docMk/>
            <pc:sldMk cId="1742002693" sldId="390"/>
            <ac:spMk id="29" creationId="{2DD5276C-683E-94F8-0135-23283AB6F0C7}"/>
          </ac:spMkLst>
        </pc:spChg>
        <pc:picChg chg="add mod modCrop">
          <ac:chgData name="Michael Kuniega" userId="999f7fd1-0dc3-4cba-81fd-6a42a8d75a98" providerId="ADAL" clId="{38408983-35FC-4A73-A978-7AD601F5E7FF}" dt="2024-08-16T02:42:23.988" v="816" actId="1037"/>
          <ac:picMkLst>
            <pc:docMk/>
            <pc:sldMk cId="1742002693" sldId="390"/>
            <ac:picMk id="5" creationId="{68C257F9-2381-F097-454C-9824E776D785}"/>
          </ac:picMkLst>
        </pc:picChg>
        <pc:cxnChg chg="del">
          <ac:chgData name="Michael Kuniega" userId="999f7fd1-0dc3-4cba-81fd-6a42a8d75a98" providerId="ADAL" clId="{38408983-35FC-4A73-A978-7AD601F5E7FF}" dt="2024-08-16T02:36:17.419" v="699" actId="478"/>
          <ac:cxnSpMkLst>
            <pc:docMk/>
            <pc:sldMk cId="1742002693" sldId="390"/>
            <ac:cxnSpMk id="9" creationId="{94513BC1-4DF6-D02F-EB79-06AE0310818E}"/>
          </ac:cxnSpMkLst>
        </pc:cxnChg>
        <pc:cxnChg chg="del">
          <ac:chgData name="Michael Kuniega" userId="999f7fd1-0dc3-4cba-81fd-6a42a8d75a98" providerId="ADAL" clId="{38408983-35FC-4A73-A978-7AD601F5E7FF}" dt="2024-08-16T02:36:17.419" v="699" actId="478"/>
          <ac:cxnSpMkLst>
            <pc:docMk/>
            <pc:sldMk cId="1742002693" sldId="390"/>
            <ac:cxnSpMk id="10" creationId="{2AC0452A-70A7-EF32-14CD-B42AC89C926B}"/>
          </ac:cxnSpMkLst>
        </pc:cxnChg>
        <pc:cxnChg chg="del">
          <ac:chgData name="Michael Kuniega" userId="999f7fd1-0dc3-4cba-81fd-6a42a8d75a98" providerId="ADAL" clId="{38408983-35FC-4A73-A978-7AD601F5E7FF}" dt="2024-08-16T02:36:17.419" v="699" actId="478"/>
          <ac:cxnSpMkLst>
            <pc:docMk/>
            <pc:sldMk cId="1742002693" sldId="390"/>
            <ac:cxnSpMk id="13" creationId="{59210CA9-7293-3F69-AF24-8347B0485626}"/>
          </ac:cxnSpMkLst>
        </pc:cxnChg>
        <pc:cxnChg chg="del">
          <ac:chgData name="Michael Kuniega" userId="999f7fd1-0dc3-4cba-81fd-6a42a8d75a98" providerId="ADAL" clId="{38408983-35FC-4A73-A978-7AD601F5E7FF}" dt="2024-08-16T02:36:17.419" v="699" actId="478"/>
          <ac:cxnSpMkLst>
            <pc:docMk/>
            <pc:sldMk cId="1742002693" sldId="390"/>
            <ac:cxnSpMk id="14" creationId="{372AE1F5-44FB-A935-1545-77C5B652B55A}"/>
          </ac:cxnSpMkLst>
        </pc:cxnChg>
      </pc:sldChg>
      <pc:sldChg chg="addSp modSp add mod">
        <pc:chgData name="Michael Kuniega" userId="999f7fd1-0dc3-4cba-81fd-6a42a8d75a98" providerId="ADAL" clId="{38408983-35FC-4A73-A978-7AD601F5E7FF}" dt="2024-08-16T02:46:02.627" v="943" actId="1037"/>
        <pc:sldMkLst>
          <pc:docMk/>
          <pc:sldMk cId="2763270574" sldId="391"/>
        </pc:sldMkLst>
        <pc:spChg chg="mod">
          <ac:chgData name="Michael Kuniega" userId="999f7fd1-0dc3-4cba-81fd-6a42a8d75a98" providerId="ADAL" clId="{38408983-35FC-4A73-A978-7AD601F5E7FF}" dt="2024-08-16T02:43:20.716" v="892" actId="20577"/>
          <ac:spMkLst>
            <pc:docMk/>
            <pc:sldMk cId="2763270574" sldId="391"/>
            <ac:spMk id="2" creationId="{504BF761-D5BB-41C5-9096-329053460DA8}"/>
          </ac:spMkLst>
        </pc:spChg>
        <pc:picChg chg="add mod">
          <ac:chgData name="Michael Kuniega" userId="999f7fd1-0dc3-4cba-81fd-6a42a8d75a98" providerId="ADAL" clId="{38408983-35FC-4A73-A978-7AD601F5E7FF}" dt="2024-08-16T02:45:13.760" v="907"/>
          <ac:picMkLst>
            <pc:docMk/>
            <pc:sldMk cId="2763270574" sldId="391"/>
            <ac:picMk id="14" creationId="{5D40955A-9F3C-17D7-E193-067697FE0BEA}"/>
          </ac:picMkLst>
        </pc:picChg>
        <pc:cxnChg chg="add mod">
          <ac:chgData name="Michael Kuniega" userId="999f7fd1-0dc3-4cba-81fd-6a42a8d75a98" providerId="ADAL" clId="{38408983-35FC-4A73-A978-7AD601F5E7FF}" dt="2024-08-16T02:44:16.132" v="895" actId="1582"/>
          <ac:cxnSpMkLst>
            <pc:docMk/>
            <pc:sldMk cId="2763270574" sldId="391"/>
            <ac:cxnSpMk id="4" creationId="{62A75D2C-D851-FE90-F242-6E0B9AC38842}"/>
          </ac:cxnSpMkLst>
        </pc:cxnChg>
        <pc:cxnChg chg="add mod">
          <ac:chgData name="Michael Kuniega" userId="999f7fd1-0dc3-4cba-81fd-6a42a8d75a98" providerId="ADAL" clId="{38408983-35FC-4A73-A978-7AD601F5E7FF}" dt="2024-08-16T02:45:03.278" v="906" actId="1037"/>
          <ac:cxnSpMkLst>
            <pc:docMk/>
            <pc:sldMk cId="2763270574" sldId="391"/>
            <ac:cxnSpMk id="9" creationId="{B0229D46-9A69-45C9-2CD7-B38B5AEE8367}"/>
          </ac:cxnSpMkLst>
        </pc:cxnChg>
        <pc:cxnChg chg="add mod">
          <ac:chgData name="Michael Kuniega" userId="999f7fd1-0dc3-4cba-81fd-6a42a8d75a98" providerId="ADAL" clId="{38408983-35FC-4A73-A978-7AD601F5E7FF}" dt="2024-08-16T02:45:49.435" v="930" actId="1036"/>
          <ac:cxnSpMkLst>
            <pc:docMk/>
            <pc:sldMk cId="2763270574" sldId="391"/>
            <ac:cxnSpMk id="15" creationId="{AB6049A4-3F56-4474-9E5E-9BF0CAFA0396}"/>
          </ac:cxnSpMkLst>
        </pc:cxnChg>
        <pc:cxnChg chg="add mod">
          <ac:chgData name="Michael Kuniega" userId="999f7fd1-0dc3-4cba-81fd-6a42a8d75a98" providerId="ADAL" clId="{38408983-35FC-4A73-A978-7AD601F5E7FF}" dt="2024-08-16T02:46:02.627" v="943" actId="1037"/>
          <ac:cxnSpMkLst>
            <pc:docMk/>
            <pc:sldMk cId="2763270574" sldId="391"/>
            <ac:cxnSpMk id="17" creationId="{53EF639D-9ADF-C05C-4018-238FB6ADC52D}"/>
          </ac:cxnSpMkLst>
        </pc:cxnChg>
      </pc:sldChg>
      <pc:sldChg chg="addSp delSp modSp add mod">
        <pc:chgData name="Michael Kuniega" userId="999f7fd1-0dc3-4cba-81fd-6a42a8d75a98" providerId="ADAL" clId="{38408983-35FC-4A73-A978-7AD601F5E7FF}" dt="2024-08-16T02:47:50.433" v="1005" actId="9405"/>
        <pc:sldMkLst>
          <pc:docMk/>
          <pc:sldMk cId="1192390835" sldId="392"/>
        </pc:sldMkLst>
        <pc:spChg chg="mod">
          <ac:chgData name="Michael Kuniega" userId="999f7fd1-0dc3-4cba-81fd-6a42a8d75a98" providerId="ADAL" clId="{38408983-35FC-4A73-A978-7AD601F5E7FF}" dt="2024-08-16T02:46:54.210" v="1000" actId="20577"/>
          <ac:spMkLst>
            <pc:docMk/>
            <pc:sldMk cId="1192390835" sldId="392"/>
            <ac:spMk id="2" creationId="{504BF761-D5BB-41C5-9096-329053460DA8}"/>
          </ac:spMkLst>
        </pc:spChg>
        <pc:inkChg chg="add">
          <ac:chgData name="Michael Kuniega" userId="999f7fd1-0dc3-4cba-81fd-6a42a8d75a98" providerId="ADAL" clId="{38408983-35FC-4A73-A978-7AD601F5E7FF}" dt="2024-08-16T02:47:46.567" v="1004" actId="9405"/>
          <ac:inkMkLst>
            <pc:docMk/>
            <pc:sldMk cId="1192390835" sldId="392"/>
            <ac:inkMk id="3" creationId="{62CEEAC3-9822-73B1-6FD3-038F9F4807AD}"/>
          </ac:inkMkLst>
        </pc:inkChg>
        <pc:inkChg chg="add">
          <ac:chgData name="Michael Kuniega" userId="999f7fd1-0dc3-4cba-81fd-6a42a8d75a98" providerId="ADAL" clId="{38408983-35FC-4A73-A978-7AD601F5E7FF}" dt="2024-08-16T02:47:50.433" v="1005" actId="9405"/>
          <ac:inkMkLst>
            <pc:docMk/>
            <pc:sldMk cId="1192390835" sldId="392"/>
            <ac:inkMk id="10" creationId="{0AAB3E1D-E2E9-7936-B5E5-9EE8C5282751}"/>
          </ac:inkMkLst>
        </pc:inkChg>
        <pc:cxnChg chg="del">
          <ac:chgData name="Michael Kuniega" userId="999f7fd1-0dc3-4cba-81fd-6a42a8d75a98" providerId="ADAL" clId="{38408983-35FC-4A73-A978-7AD601F5E7FF}" dt="2024-08-16T02:47:28.617" v="1002" actId="478"/>
          <ac:cxnSpMkLst>
            <pc:docMk/>
            <pc:sldMk cId="1192390835" sldId="392"/>
            <ac:cxnSpMk id="4" creationId="{62A75D2C-D851-FE90-F242-6E0B9AC38842}"/>
          </ac:cxnSpMkLst>
        </pc:cxnChg>
        <pc:cxnChg chg="del">
          <ac:chgData name="Michael Kuniega" userId="999f7fd1-0dc3-4cba-81fd-6a42a8d75a98" providerId="ADAL" clId="{38408983-35FC-4A73-A978-7AD601F5E7FF}" dt="2024-08-16T02:47:25.667" v="1001" actId="478"/>
          <ac:cxnSpMkLst>
            <pc:docMk/>
            <pc:sldMk cId="1192390835" sldId="392"/>
            <ac:cxnSpMk id="9" creationId="{B0229D46-9A69-45C9-2CD7-B38B5AEE8367}"/>
          </ac:cxnSpMkLst>
        </pc:cxnChg>
        <pc:cxnChg chg="del">
          <ac:chgData name="Michael Kuniega" userId="999f7fd1-0dc3-4cba-81fd-6a42a8d75a98" providerId="ADAL" clId="{38408983-35FC-4A73-A978-7AD601F5E7FF}" dt="2024-08-16T02:47:32.715" v="1003" actId="478"/>
          <ac:cxnSpMkLst>
            <pc:docMk/>
            <pc:sldMk cId="1192390835" sldId="392"/>
            <ac:cxnSpMk id="15" creationId="{AB6049A4-3F56-4474-9E5E-9BF0CAFA0396}"/>
          </ac:cxnSpMkLst>
        </pc:cxnChg>
        <pc:cxnChg chg="del">
          <ac:chgData name="Michael Kuniega" userId="999f7fd1-0dc3-4cba-81fd-6a42a8d75a98" providerId="ADAL" clId="{38408983-35FC-4A73-A978-7AD601F5E7FF}" dt="2024-08-16T02:47:32.715" v="1003" actId="478"/>
          <ac:cxnSpMkLst>
            <pc:docMk/>
            <pc:sldMk cId="1192390835" sldId="392"/>
            <ac:cxnSpMk id="17" creationId="{53EF639D-9ADF-C05C-4018-238FB6ADC52D}"/>
          </ac:cxnSpMkLst>
        </pc:cxnChg>
      </pc:sldChg>
      <pc:sldChg chg="addSp delSp modSp add mod">
        <pc:chgData name="Michael Kuniega" userId="999f7fd1-0dc3-4cba-81fd-6a42a8d75a98" providerId="ADAL" clId="{38408983-35FC-4A73-A978-7AD601F5E7FF}" dt="2024-08-16T02:48:51.600" v="1048" actId="1076"/>
        <pc:sldMkLst>
          <pc:docMk/>
          <pc:sldMk cId="1526016141" sldId="393"/>
        </pc:sldMkLst>
        <pc:spChg chg="mod">
          <ac:chgData name="Michael Kuniega" userId="999f7fd1-0dc3-4cba-81fd-6a42a8d75a98" providerId="ADAL" clId="{38408983-35FC-4A73-A978-7AD601F5E7FF}" dt="2024-08-16T02:48:24.651" v="1043" actId="20577"/>
          <ac:spMkLst>
            <pc:docMk/>
            <pc:sldMk cId="1526016141" sldId="393"/>
            <ac:spMk id="2" creationId="{504BF761-D5BB-41C5-9096-329053460DA8}"/>
          </ac:spMkLst>
        </pc:spChg>
        <pc:spChg chg="del">
          <ac:chgData name="Michael Kuniega" userId="999f7fd1-0dc3-4cba-81fd-6a42a8d75a98" providerId="ADAL" clId="{38408983-35FC-4A73-A978-7AD601F5E7FF}" dt="2024-08-16T02:48:31.222" v="1044" actId="478"/>
          <ac:spMkLst>
            <pc:docMk/>
            <pc:sldMk cId="1526016141" sldId="393"/>
            <ac:spMk id="5" creationId="{39213291-7236-2AA1-A8DA-6B87032D3EA2}"/>
          </ac:spMkLst>
        </pc:spChg>
        <pc:spChg chg="del">
          <ac:chgData name="Michael Kuniega" userId="999f7fd1-0dc3-4cba-81fd-6a42a8d75a98" providerId="ADAL" clId="{38408983-35FC-4A73-A978-7AD601F5E7FF}" dt="2024-08-16T02:48:31.222" v="1044" actId="478"/>
          <ac:spMkLst>
            <pc:docMk/>
            <pc:sldMk cId="1526016141" sldId="393"/>
            <ac:spMk id="7" creationId="{B885735F-318C-8BB6-BD42-6F1C7A2F9747}"/>
          </ac:spMkLst>
        </pc:spChg>
        <pc:spChg chg="del">
          <ac:chgData name="Michael Kuniega" userId="999f7fd1-0dc3-4cba-81fd-6a42a8d75a98" providerId="ADAL" clId="{38408983-35FC-4A73-A978-7AD601F5E7FF}" dt="2024-08-16T02:48:31.222" v="1044" actId="478"/>
          <ac:spMkLst>
            <pc:docMk/>
            <pc:sldMk cId="1526016141" sldId="393"/>
            <ac:spMk id="14" creationId="{DF638EDE-9F70-E592-2E76-D6473D0E450F}"/>
          </ac:spMkLst>
        </pc:spChg>
        <pc:spChg chg="del">
          <ac:chgData name="Michael Kuniega" userId="999f7fd1-0dc3-4cba-81fd-6a42a8d75a98" providerId="ADAL" clId="{38408983-35FC-4A73-A978-7AD601F5E7FF}" dt="2024-08-16T02:48:31.222" v="1044" actId="478"/>
          <ac:spMkLst>
            <pc:docMk/>
            <pc:sldMk cId="1526016141" sldId="393"/>
            <ac:spMk id="15" creationId="{DE62D9C1-475E-3D11-EA90-659898A6F466}"/>
          </ac:spMkLst>
        </pc:spChg>
        <pc:spChg chg="del">
          <ac:chgData name="Michael Kuniega" userId="999f7fd1-0dc3-4cba-81fd-6a42a8d75a98" providerId="ADAL" clId="{38408983-35FC-4A73-A978-7AD601F5E7FF}" dt="2024-08-16T02:48:31.222" v="1044" actId="478"/>
          <ac:spMkLst>
            <pc:docMk/>
            <pc:sldMk cId="1526016141" sldId="393"/>
            <ac:spMk id="16" creationId="{E270BC3E-B4B5-A189-2C21-7C3CEF8E254C}"/>
          </ac:spMkLst>
        </pc:spChg>
        <pc:spChg chg="del">
          <ac:chgData name="Michael Kuniega" userId="999f7fd1-0dc3-4cba-81fd-6a42a8d75a98" providerId="ADAL" clId="{38408983-35FC-4A73-A978-7AD601F5E7FF}" dt="2024-08-16T02:48:13.749" v="1009" actId="478"/>
          <ac:spMkLst>
            <pc:docMk/>
            <pc:sldMk cId="1526016141" sldId="393"/>
            <ac:spMk id="29" creationId="{F9FFE174-0534-B646-1893-65708A1DB453}"/>
          </ac:spMkLst>
        </pc:spChg>
        <pc:picChg chg="add mod">
          <ac:chgData name="Michael Kuniega" userId="999f7fd1-0dc3-4cba-81fd-6a42a8d75a98" providerId="ADAL" clId="{38408983-35FC-4A73-A978-7AD601F5E7FF}" dt="2024-08-16T02:48:51.600" v="1048" actId="1076"/>
          <ac:picMkLst>
            <pc:docMk/>
            <pc:sldMk cId="1526016141" sldId="393"/>
            <ac:picMk id="3" creationId="{A32737C9-D30E-67A1-D198-CE34BAF4CCE7}"/>
          </ac:picMkLst>
        </pc:picChg>
        <pc:cxnChg chg="del">
          <ac:chgData name="Michael Kuniega" userId="999f7fd1-0dc3-4cba-81fd-6a42a8d75a98" providerId="ADAL" clId="{38408983-35FC-4A73-A978-7AD601F5E7FF}" dt="2024-08-16T02:48:31.222" v="1044" actId="478"/>
          <ac:cxnSpMkLst>
            <pc:docMk/>
            <pc:sldMk cId="1526016141" sldId="393"/>
            <ac:cxnSpMk id="6" creationId="{C1564077-BC33-678D-66A0-3F06E7AAD186}"/>
          </ac:cxnSpMkLst>
        </pc:cxnChg>
        <pc:cxnChg chg="del">
          <ac:chgData name="Michael Kuniega" userId="999f7fd1-0dc3-4cba-81fd-6a42a8d75a98" providerId="ADAL" clId="{38408983-35FC-4A73-A978-7AD601F5E7FF}" dt="2024-08-16T02:48:31.222" v="1044" actId="478"/>
          <ac:cxnSpMkLst>
            <pc:docMk/>
            <pc:sldMk cId="1526016141" sldId="393"/>
            <ac:cxnSpMk id="17" creationId="{0713936D-4B6E-311E-2883-7C35174AD0B4}"/>
          </ac:cxnSpMkLst>
        </pc:cxnChg>
        <pc:cxnChg chg="del">
          <ac:chgData name="Michael Kuniega" userId="999f7fd1-0dc3-4cba-81fd-6a42a8d75a98" providerId="ADAL" clId="{38408983-35FC-4A73-A978-7AD601F5E7FF}" dt="2024-08-16T02:48:31.222" v="1044" actId="478"/>
          <ac:cxnSpMkLst>
            <pc:docMk/>
            <pc:sldMk cId="1526016141" sldId="393"/>
            <ac:cxnSpMk id="18" creationId="{DF5AA514-868F-44FA-9385-FD55005F8DB9}"/>
          </ac:cxnSpMkLst>
        </pc:cxnChg>
        <pc:cxnChg chg="del">
          <ac:chgData name="Michael Kuniega" userId="999f7fd1-0dc3-4cba-81fd-6a42a8d75a98" providerId="ADAL" clId="{38408983-35FC-4A73-A978-7AD601F5E7FF}" dt="2024-08-16T02:48:31.222" v="1044" actId="478"/>
          <ac:cxnSpMkLst>
            <pc:docMk/>
            <pc:sldMk cId="1526016141" sldId="393"/>
            <ac:cxnSpMk id="21" creationId="{F058998F-1CC2-426D-D21E-6065BB1EEF4B}"/>
          </ac:cxnSpMkLst>
        </pc:cxnChg>
        <pc:cxnChg chg="del">
          <ac:chgData name="Michael Kuniega" userId="999f7fd1-0dc3-4cba-81fd-6a42a8d75a98" providerId="ADAL" clId="{38408983-35FC-4A73-A978-7AD601F5E7FF}" dt="2024-08-16T02:48:31.222" v="1044" actId="478"/>
          <ac:cxnSpMkLst>
            <pc:docMk/>
            <pc:sldMk cId="1526016141" sldId="393"/>
            <ac:cxnSpMk id="25" creationId="{46BFD694-9605-DE3A-DBF2-DF767394AD07}"/>
          </ac:cxnSpMkLst>
        </pc:cxnChg>
        <pc:cxnChg chg="del">
          <ac:chgData name="Michael Kuniega" userId="999f7fd1-0dc3-4cba-81fd-6a42a8d75a98" providerId="ADAL" clId="{38408983-35FC-4A73-A978-7AD601F5E7FF}" dt="2024-08-16T02:48:31.222" v="1044" actId="478"/>
          <ac:cxnSpMkLst>
            <pc:docMk/>
            <pc:sldMk cId="1526016141" sldId="393"/>
            <ac:cxnSpMk id="26" creationId="{5CD93729-05FE-F43A-3E8D-BD32721639CE}"/>
          </ac:cxnSpMkLst>
        </pc:cxnChg>
        <pc:cxnChg chg="del">
          <ac:chgData name="Michael Kuniega" userId="999f7fd1-0dc3-4cba-81fd-6a42a8d75a98" providerId="ADAL" clId="{38408983-35FC-4A73-A978-7AD601F5E7FF}" dt="2024-08-16T02:48:31.222" v="1044" actId="478"/>
          <ac:cxnSpMkLst>
            <pc:docMk/>
            <pc:sldMk cId="1526016141" sldId="393"/>
            <ac:cxnSpMk id="27" creationId="{F20F541C-DE89-F1E5-EBBC-BB3E11CFBB08}"/>
          </ac:cxnSpMkLst>
        </pc:cxnChg>
        <pc:cxnChg chg="del">
          <ac:chgData name="Michael Kuniega" userId="999f7fd1-0dc3-4cba-81fd-6a42a8d75a98" providerId="ADAL" clId="{38408983-35FC-4A73-A978-7AD601F5E7FF}" dt="2024-08-16T02:48:31.222" v="1044" actId="478"/>
          <ac:cxnSpMkLst>
            <pc:docMk/>
            <pc:sldMk cId="1526016141" sldId="393"/>
            <ac:cxnSpMk id="28" creationId="{B93DF7C7-D3C9-336B-6D42-0F0BAAEBA6C8}"/>
          </ac:cxnSpMkLst>
        </pc:cxnChg>
      </pc:sldChg>
      <pc:sldChg chg="addSp delSp modSp add mod">
        <pc:chgData name="Michael Kuniega" userId="999f7fd1-0dc3-4cba-81fd-6a42a8d75a98" providerId="ADAL" clId="{38408983-35FC-4A73-A978-7AD601F5E7FF}" dt="2024-08-16T02:51:28.307" v="1095" actId="20577"/>
        <pc:sldMkLst>
          <pc:docMk/>
          <pc:sldMk cId="4124538798" sldId="394"/>
        </pc:sldMkLst>
        <pc:spChg chg="mod">
          <ac:chgData name="Michael Kuniega" userId="999f7fd1-0dc3-4cba-81fd-6a42a8d75a98" providerId="ADAL" clId="{38408983-35FC-4A73-A978-7AD601F5E7FF}" dt="2024-08-16T02:49:09.421" v="1051" actId="20577"/>
          <ac:spMkLst>
            <pc:docMk/>
            <pc:sldMk cId="4124538798" sldId="394"/>
            <ac:spMk id="2" creationId="{504BF761-D5BB-41C5-9096-329053460DA8}"/>
          </ac:spMkLst>
        </pc:spChg>
        <pc:spChg chg="add mod">
          <ac:chgData name="Michael Kuniega" userId="999f7fd1-0dc3-4cba-81fd-6a42a8d75a98" providerId="ADAL" clId="{38408983-35FC-4A73-A978-7AD601F5E7FF}" dt="2024-08-16T02:49:41.669" v="1054" actId="1076"/>
          <ac:spMkLst>
            <pc:docMk/>
            <pc:sldMk cId="4124538798" sldId="394"/>
            <ac:spMk id="4" creationId="{9092C78E-EE1B-810A-440E-FD101399EF80}"/>
          </ac:spMkLst>
        </pc:spChg>
        <pc:spChg chg="add mod">
          <ac:chgData name="Michael Kuniega" userId="999f7fd1-0dc3-4cba-81fd-6a42a8d75a98" providerId="ADAL" clId="{38408983-35FC-4A73-A978-7AD601F5E7FF}" dt="2024-08-16T02:49:41.669" v="1054" actId="1076"/>
          <ac:spMkLst>
            <pc:docMk/>
            <pc:sldMk cId="4124538798" sldId="394"/>
            <ac:spMk id="6" creationId="{B2EC2E48-D7C3-FFC9-863E-237BFB8A119D}"/>
          </ac:spMkLst>
        </pc:spChg>
        <pc:spChg chg="add mod">
          <ac:chgData name="Michael Kuniega" userId="999f7fd1-0dc3-4cba-81fd-6a42a8d75a98" providerId="ADAL" clId="{38408983-35FC-4A73-A978-7AD601F5E7FF}" dt="2024-08-16T02:49:41.669" v="1054" actId="1076"/>
          <ac:spMkLst>
            <pc:docMk/>
            <pc:sldMk cId="4124538798" sldId="394"/>
            <ac:spMk id="7" creationId="{C70775B2-ED63-964F-4E5E-50A7AE73F479}"/>
          </ac:spMkLst>
        </pc:spChg>
        <pc:spChg chg="add mod">
          <ac:chgData name="Michael Kuniega" userId="999f7fd1-0dc3-4cba-81fd-6a42a8d75a98" providerId="ADAL" clId="{38408983-35FC-4A73-A978-7AD601F5E7FF}" dt="2024-08-16T02:49:41.669" v="1054" actId="1076"/>
          <ac:spMkLst>
            <pc:docMk/>
            <pc:sldMk cId="4124538798" sldId="394"/>
            <ac:spMk id="8" creationId="{3C777BEA-AF82-589F-3C8D-58DCC0F18B87}"/>
          </ac:spMkLst>
        </pc:spChg>
        <pc:spChg chg="add mod">
          <ac:chgData name="Michael Kuniega" userId="999f7fd1-0dc3-4cba-81fd-6a42a8d75a98" providerId="ADAL" clId="{38408983-35FC-4A73-A978-7AD601F5E7FF}" dt="2024-08-16T02:49:41.669" v="1054" actId="1076"/>
          <ac:spMkLst>
            <pc:docMk/>
            <pc:sldMk cId="4124538798" sldId="394"/>
            <ac:spMk id="9" creationId="{AEA6D618-F427-3404-1083-D3E306D24993}"/>
          </ac:spMkLst>
        </pc:spChg>
        <pc:spChg chg="add mod">
          <ac:chgData name="Michael Kuniega" userId="999f7fd1-0dc3-4cba-81fd-6a42a8d75a98" providerId="ADAL" clId="{38408983-35FC-4A73-A978-7AD601F5E7FF}" dt="2024-08-16T02:50:42.847" v="1080" actId="1037"/>
          <ac:spMkLst>
            <pc:docMk/>
            <pc:sldMk cId="4124538798" sldId="394"/>
            <ac:spMk id="10" creationId="{CF9A4551-BEA6-BAA8-4406-6F24944CCE09}"/>
          </ac:spMkLst>
        </pc:spChg>
        <pc:spChg chg="add mod">
          <ac:chgData name="Michael Kuniega" userId="999f7fd1-0dc3-4cba-81fd-6a42a8d75a98" providerId="ADAL" clId="{38408983-35FC-4A73-A978-7AD601F5E7FF}" dt="2024-08-16T02:51:01.041" v="1088" actId="1076"/>
          <ac:spMkLst>
            <pc:docMk/>
            <pc:sldMk cId="4124538798" sldId="394"/>
            <ac:spMk id="11" creationId="{1A0D825D-B3C0-1BF2-ED5C-D3161D25AACB}"/>
          </ac:spMkLst>
        </pc:spChg>
        <pc:spChg chg="add mod">
          <ac:chgData name="Michael Kuniega" userId="999f7fd1-0dc3-4cba-81fd-6a42a8d75a98" providerId="ADAL" clId="{38408983-35FC-4A73-A978-7AD601F5E7FF}" dt="2024-08-16T02:51:17.737" v="1092" actId="1076"/>
          <ac:spMkLst>
            <pc:docMk/>
            <pc:sldMk cId="4124538798" sldId="394"/>
            <ac:spMk id="12" creationId="{79528A71-C10D-10BF-F065-07E16472F24F}"/>
          </ac:spMkLst>
        </pc:spChg>
        <pc:spChg chg="add mod">
          <ac:chgData name="Michael Kuniega" userId="999f7fd1-0dc3-4cba-81fd-6a42a8d75a98" providerId="ADAL" clId="{38408983-35FC-4A73-A978-7AD601F5E7FF}" dt="2024-08-16T02:51:28.307" v="1095" actId="20577"/>
          <ac:spMkLst>
            <pc:docMk/>
            <pc:sldMk cId="4124538798" sldId="394"/>
            <ac:spMk id="13" creationId="{EC12C2E5-C6EC-14E1-CEBB-EC89284BE8BD}"/>
          </ac:spMkLst>
        </pc:spChg>
        <pc:picChg chg="del">
          <ac:chgData name="Michael Kuniega" userId="999f7fd1-0dc3-4cba-81fd-6a42a8d75a98" providerId="ADAL" clId="{38408983-35FC-4A73-A978-7AD601F5E7FF}" dt="2024-08-16T02:49:11.087" v="1052" actId="478"/>
          <ac:picMkLst>
            <pc:docMk/>
            <pc:sldMk cId="4124538798" sldId="394"/>
            <ac:picMk id="3" creationId="{A32737C9-D30E-67A1-D198-CE34BAF4CCE7}"/>
          </ac:picMkLst>
        </pc:picChg>
        <pc:picChg chg="add mod">
          <ac:chgData name="Michael Kuniega" userId="999f7fd1-0dc3-4cba-81fd-6a42a8d75a98" providerId="ADAL" clId="{38408983-35FC-4A73-A978-7AD601F5E7FF}" dt="2024-08-16T02:49:41.669" v="1054" actId="1076"/>
          <ac:picMkLst>
            <pc:docMk/>
            <pc:sldMk cId="4124538798" sldId="394"/>
            <ac:picMk id="5" creationId="{330EF389-AF18-3621-6642-90BED6C50456}"/>
          </ac:picMkLst>
        </pc:picChg>
      </pc:sldChg>
      <pc:sldChg chg="modSp add mod">
        <pc:chgData name="Michael Kuniega" userId="999f7fd1-0dc3-4cba-81fd-6a42a8d75a98" providerId="ADAL" clId="{38408983-35FC-4A73-A978-7AD601F5E7FF}" dt="2024-08-16T02:52:47.850" v="1140" actId="20577"/>
        <pc:sldMkLst>
          <pc:docMk/>
          <pc:sldMk cId="4149617617" sldId="395"/>
        </pc:sldMkLst>
        <pc:spChg chg="mod">
          <ac:chgData name="Michael Kuniega" userId="999f7fd1-0dc3-4cba-81fd-6a42a8d75a98" providerId="ADAL" clId="{38408983-35FC-4A73-A978-7AD601F5E7FF}" dt="2024-08-16T02:51:35.777" v="1098" actId="20577"/>
          <ac:spMkLst>
            <pc:docMk/>
            <pc:sldMk cId="4149617617" sldId="395"/>
            <ac:spMk id="2" creationId="{504BF761-D5BB-41C5-9096-329053460DA8}"/>
          </ac:spMkLst>
        </pc:spChg>
        <pc:spChg chg="mod">
          <ac:chgData name="Michael Kuniega" userId="999f7fd1-0dc3-4cba-81fd-6a42a8d75a98" providerId="ADAL" clId="{38408983-35FC-4A73-A978-7AD601F5E7FF}" dt="2024-08-16T02:51:50.340" v="1104" actId="6549"/>
          <ac:spMkLst>
            <pc:docMk/>
            <pc:sldMk cId="4149617617" sldId="395"/>
            <ac:spMk id="10" creationId="{CF9A4551-BEA6-BAA8-4406-6F24944CCE09}"/>
          </ac:spMkLst>
        </pc:spChg>
        <pc:spChg chg="mod">
          <ac:chgData name="Michael Kuniega" userId="999f7fd1-0dc3-4cba-81fd-6a42a8d75a98" providerId="ADAL" clId="{38408983-35FC-4A73-A978-7AD601F5E7FF}" dt="2024-08-16T02:52:47.850" v="1140" actId="20577"/>
          <ac:spMkLst>
            <pc:docMk/>
            <pc:sldMk cId="4149617617" sldId="395"/>
            <ac:spMk id="11" creationId="{1A0D825D-B3C0-1BF2-ED5C-D3161D25AACB}"/>
          </ac:spMkLst>
        </pc:spChg>
        <pc:spChg chg="mod">
          <ac:chgData name="Michael Kuniega" userId="999f7fd1-0dc3-4cba-81fd-6a42a8d75a98" providerId="ADAL" clId="{38408983-35FC-4A73-A978-7AD601F5E7FF}" dt="2024-08-16T02:52:27.079" v="1138" actId="1036"/>
          <ac:spMkLst>
            <pc:docMk/>
            <pc:sldMk cId="4149617617" sldId="395"/>
            <ac:spMk id="12" creationId="{79528A71-C10D-10BF-F065-07E16472F24F}"/>
          </ac:spMkLst>
        </pc:spChg>
      </pc:sldChg>
      <pc:sldChg chg="addSp delSp modSp add mod">
        <pc:chgData name="Michael Kuniega" userId="999f7fd1-0dc3-4cba-81fd-6a42a8d75a98" providerId="ADAL" clId="{38408983-35FC-4A73-A978-7AD601F5E7FF}" dt="2024-08-16T02:58:55.287" v="1220" actId="20577"/>
        <pc:sldMkLst>
          <pc:docMk/>
          <pc:sldMk cId="2696255796" sldId="396"/>
        </pc:sldMkLst>
        <pc:spChg chg="mod">
          <ac:chgData name="Michael Kuniega" userId="999f7fd1-0dc3-4cba-81fd-6a42a8d75a98" providerId="ADAL" clId="{38408983-35FC-4A73-A978-7AD601F5E7FF}" dt="2024-08-16T02:58:55.287" v="1220" actId="20577"/>
          <ac:spMkLst>
            <pc:docMk/>
            <pc:sldMk cId="2696255796" sldId="396"/>
            <ac:spMk id="2" creationId="{504BF761-D5BB-41C5-9096-329053460DA8}"/>
          </ac:spMkLst>
        </pc:spChg>
        <pc:spChg chg="add mod">
          <ac:chgData name="Michael Kuniega" userId="999f7fd1-0dc3-4cba-81fd-6a42a8d75a98" providerId="ADAL" clId="{38408983-35FC-4A73-A978-7AD601F5E7FF}" dt="2024-08-16T02:54:23.016" v="1146" actId="1076"/>
          <ac:spMkLst>
            <pc:docMk/>
            <pc:sldMk cId="2696255796" sldId="396"/>
            <ac:spMk id="3" creationId="{9EFEF2E1-5055-0CB5-3AE5-7856B555971C}"/>
          </ac:spMkLst>
        </pc:spChg>
        <pc:spChg chg="del">
          <ac:chgData name="Michael Kuniega" userId="999f7fd1-0dc3-4cba-81fd-6a42a8d75a98" providerId="ADAL" clId="{38408983-35FC-4A73-A978-7AD601F5E7FF}" dt="2024-08-16T02:54:00.745" v="1142" actId="478"/>
          <ac:spMkLst>
            <pc:docMk/>
            <pc:sldMk cId="2696255796" sldId="396"/>
            <ac:spMk id="4" creationId="{9092C78E-EE1B-810A-440E-FD101399EF80}"/>
          </ac:spMkLst>
        </pc:spChg>
        <pc:spChg chg="del">
          <ac:chgData name="Michael Kuniega" userId="999f7fd1-0dc3-4cba-81fd-6a42a8d75a98" providerId="ADAL" clId="{38408983-35FC-4A73-A978-7AD601F5E7FF}" dt="2024-08-16T02:54:00.745" v="1142" actId="478"/>
          <ac:spMkLst>
            <pc:docMk/>
            <pc:sldMk cId="2696255796" sldId="396"/>
            <ac:spMk id="6" creationId="{B2EC2E48-D7C3-FFC9-863E-237BFB8A119D}"/>
          </ac:spMkLst>
        </pc:spChg>
        <pc:spChg chg="del">
          <ac:chgData name="Michael Kuniega" userId="999f7fd1-0dc3-4cba-81fd-6a42a8d75a98" providerId="ADAL" clId="{38408983-35FC-4A73-A978-7AD601F5E7FF}" dt="2024-08-16T02:54:00.745" v="1142" actId="478"/>
          <ac:spMkLst>
            <pc:docMk/>
            <pc:sldMk cId="2696255796" sldId="396"/>
            <ac:spMk id="7" creationId="{C70775B2-ED63-964F-4E5E-50A7AE73F479}"/>
          </ac:spMkLst>
        </pc:spChg>
        <pc:spChg chg="del">
          <ac:chgData name="Michael Kuniega" userId="999f7fd1-0dc3-4cba-81fd-6a42a8d75a98" providerId="ADAL" clId="{38408983-35FC-4A73-A978-7AD601F5E7FF}" dt="2024-08-16T02:54:00.745" v="1142" actId="478"/>
          <ac:spMkLst>
            <pc:docMk/>
            <pc:sldMk cId="2696255796" sldId="396"/>
            <ac:spMk id="8" creationId="{3C777BEA-AF82-589F-3C8D-58DCC0F18B87}"/>
          </ac:spMkLst>
        </pc:spChg>
        <pc:spChg chg="del">
          <ac:chgData name="Michael Kuniega" userId="999f7fd1-0dc3-4cba-81fd-6a42a8d75a98" providerId="ADAL" clId="{38408983-35FC-4A73-A978-7AD601F5E7FF}" dt="2024-08-16T02:54:00.745" v="1142" actId="478"/>
          <ac:spMkLst>
            <pc:docMk/>
            <pc:sldMk cId="2696255796" sldId="396"/>
            <ac:spMk id="9" creationId="{AEA6D618-F427-3404-1083-D3E306D24993}"/>
          </ac:spMkLst>
        </pc:spChg>
        <pc:spChg chg="del">
          <ac:chgData name="Michael Kuniega" userId="999f7fd1-0dc3-4cba-81fd-6a42a8d75a98" providerId="ADAL" clId="{38408983-35FC-4A73-A978-7AD601F5E7FF}" dt="2024-08-16T02:54:00.745" v="1142" actId="478"/>
          <ac:spMkLst>
            <pc:docMk/>
            <pc:sldMk cId="2696255796" sldId="396"/>
            <ac:spMk id="10" creationId="{CF9A4551-BEA6-BAA8-4406-6F24944CCE09}"/>
          </ac:spMkLst>
        </pc:spChg>
        <pc:spChg chg="del">
          <ac:chgData name="Michael Kuniega" userId="999f7fd1-0dc3-4cba-81fd-6a42a8d75a98" providerId="ADAL" clId="{38408983-35FC-4A73-A978-7AD601F5E7FF}" dt="2024-08-16T02:54:00.745" v="1142" actId="478"/>
          <ac:spMkLst>
            <pc:docMk/>
            <pc:sldMk cId="2696255796" sldId="396"/>
            <ac:spMk id="11" creationId="{1A0D825D-B3C0-1BF2-ED5C-D3161D25AACB}"/>
          </ac:spMkLst>
        </pc:spChg>
        <pc:spChg chg="del">
          <ac:chgData name="Michael Kuniega" userId="999f7fd1-0dc3-4cba-81fd-6a42a8d75a98" providerId="ADAL" clId="{38408983-35FC-4A73-A978-7AD601F5E7FF}" dt="2024-08-16T02:54:00.745" v="1142" actId="478"/>
          <ac:spMkLst>
            <pc:docMk/>
            <pc:sldMk cId="2696255796" sldId="396"/>
            <ac:spMk id="12" creationId="{79528A71-C10D-10BF-F065-07E16472F24F}"/>
          </ac:spMkLst>
        </pc:spChg>
        <pc:spChg chg="del">
          <ac:chgData name="Michael Kuniega" userId="999f7fd1-0dc3-4cba-81fd-6a42a8d75a98" providerId="ADAL" clId="{38408983-35FC-4A73-A978-7AD601F5E7FF}" dt="2024-08-16T02:54:00.745" v="1142" actId="478"/>
          <ac:spMkLst>
            <pc:docMk/>
            <pc:sldMk cId="2696255796" sldId="396"/>
            <ac:spMk id="13" creationId="{EC12C2E5-C6EC-14E1-CEBB-EC89284BE8BD}"/>
          </ac:spMkLst>
        </pc:spChg>
        <pc:spChg chg="add mod">
          <ac:chgData name="Michael Kuniega" userId="999f7fd1-0dc3-4cba-81fd-6a42a8d75a98" providerId="ADAL" clId="{38408983-35FC-4A73-A978-7AD601F5E7FF}" dt="2024-08-16T02:54:39.031" v="1147" actId="1076"/>
          <ac:spMkLst>
            <pc:docMk/>
            <pc:sldMk cId="2696255796" sldId="396"/>
            <ac:spMk id="15" creationId="{D401DC06-5194-4C11-1310-33F0950471B7}"/>
          </ac:spMkLst>
        </pc:spChg>
        <pc:spChg chg="add mod">
          <ac:chgData name="Michael Kuniega" userId="999f7fd1-0dc3-4cba-81fd-6a42a8d75a98" providerId="ADAL" clId="{38408983-35FC-4A73-A978-7AD601F5E7FF}" dt="2024-08-16T02:54:23.016" v="1146" actId="1076"/>
          <ac:spMkLst>
            <pc:docMk/>
            <pc:sldMk cId="2696255796" sldId="396"/>
            <ac:spMk id="16" creationId="{9BED8E05-0BBD-2394-D9B0-0DADD7952550}"/>
          </ac:spMkLst>
        </pc:spChg>
        <pc:spChg chg="add mod">
          <ac:chgData name="Michael Kuniega" userId="999f7fd1-0dc3-4cba-81fd-6a42a8d75a98" providerId="ADAL" clId="{38408983-35FC-4A73-A978-7AD601F5E7FF}" dt="2024-08-16T02:54:23.016" v="1146" actId="1076"/>
          <ac:spMkLst>
            <pc:docMk/>
            <pc:sldMk cId="2696255796" sldId="396"/>
            <ac:spMk id="17" creationId="{675429E7-EE08-9C79-5FD6-A7783CAEAE24}"/>
          </ac:spMkLst>
        </pc:spChg>
        <pc:spChg chg="add mod">
          <ac:chgData name="Michael Kuniega" userId="999f7fd1-0dc3-4cba-81fd-6a42a8d75a98" providerId="ADAL" clId="{38408983-35FC-4A73-A978-7AD601F5E7FF}" dt="2024-08-16T02:54:23.016" v="1146" actId="1076"/>
          <ac:spMkLst>
            <pc:docMk/>
            <pc:sldMk cId="2696255796" sldId="396"/>
            <ac:spMk id="18" creationId="{38B9D62A-08CA-6A3B-D6F1-782A6B38FFC6}"/>
          </ac:spMkLst>
        </pc:spChg>
        <pc:spChg chg="add mod">
          <ac:chgData name="Michael Kuniega" userId="999f7fd1-0dc3-4cba-81fd-6a42a8d75a98" providerId="ADAL" clId="{38408983-35FC-4A73-A978-7AD601F5E7FF}" dt="2024-08-16T02:57:59.152" v="1196" actId="1076"/>
          <ac:spMkLst>
            <pc:docMk/>
            <pc:sldMk cId="2696255796" sldId="396"/>
            <ac:spMk id="23" creationId="{870665D5-87CA-C862-4951-3250B2C9FB67}"/>
          </ac:spMkLst>
        </pc:spChg>
        <pc:spChg chg="add del mod">
          <ac:chgData name="Michael Kuniega" userId="999f7fd1-0dc3-4cba-81fd-6a42a8d75a98" providerId="ADAL" clId="{38408983-35FC-4A73-A978-7AD601F5E7FF}" dt="2024-08-16T02:55:35.116" v="1161" actId="478"/>
          <ac:spMkLst>
            <pc:docMk/>
            <pc:sldMk cId="2696255796" sldId="396"/>
            <ac:spMk id="24" creationId="{29D41B71-DA0E-0265-5F03-E21DD17C49E6}"/>
          </ac:spMkLst>
        </pc:spChg>
        <pc:spChg chg="add mod">
          <ac:chgData name="Michael Kuniega" userId="999f7fd1-0dc3-4cba-81fd-6a42a8d75a98" providerId="ADAL" clId="{38408983-35FC-4A73-A978-7AD601F5E7FF}" dt="2024-08-16T02:57:04.216" v="1179" actId="207"/>
          <ac:spMkLst>
            <pc:docMk/>
            <pc:sldMk cId="2696255796" sldId="396"/>
            <ac:spMk id="25" creationId="{6493E296-F877-BB77-6F58-4EF933E89928}"/>
          </ac:spMkLst>
        </pc:spChg>
        <pc:spChg chg="add del mod">
          <ac:chgData name="Michael Kuniega" userId="999f7fd1-0dc3-4cba-81fd-6a42a8d75a98" providerId="ADAL" clId="{38408983-35FC-4A73-A978-7AD601F5E7FF}" dt="2024-08-16T02:58:03.850" v="1197" actId="478"/>
          <ac:spMkLst>
            <pc:docMk/>
            <pc:sldMk cId="2696255796" sldId="396"/>
            <ac:spMk id="26" creationId="{68767F9D-9664-4A22-DD76-39D050EED0EC}"/>
          </ac:spMkLst>
        </pc:spChg>
        <pc:spChg chg="add mod">
          <ac:chgData name="Michael Kuniega" userId="999f7fd1-0dc3-4cba-81fd-6a42a8d75a98" providerId="ADAL" clId="{38408983-35FC-4A73-A978-7AD601F5E7FF}" dt="2024-08-16T02:57:25.601" v="1184" actId="1076"/>
          <ac:spMkLst>
            <pc:docMk/>
            <pc:sldMk cId="2696255796" sldId="396"/>
            <ac:spMk id="27" creationId="{883B2C84-CDBA-F0AF-34C3-5CD4F7D6EB70}"/>
          </ac:spMkLst>
        </pc:spChg>
        <pc:spChg chg="add mod">
          <ac:chgData name="Michael Kuniega" userId="999f7fd1-0dc3-4cba-81fd-6a42a8d75a98" providerId="ADAL" clId="{38408983-35FC-4A73-A978-7AD601F5E7FF}" dt="2024-08-16T02:58:23.487" v="1202" actId="20577"/>
          <ac:spMkLst>
            <pc:docMk/>
            <pc:sldMk cId="2696255796" sldId="396"/>
            <ac:spMk id="28" creationId="{31A9A73F-D2C8-CFA9-6CEF-3096E944F656}"/>
          </ac:spMkLst>
        </pc:spChg>
        <pc:picChg chg="del">
          <ac:chgData name="Michael Kuniega" userId="999f7fd1-0dc3-4cba-81fd-6a42a8d75a98" providerId="ADAL" clId="{38408983-35FC-4A73-A978-7AD601F5E7FF}" dt="2024-08-16T02:54:00.745" v="1142" actId="478"/>
          <ac:picMkLst>
            <pc:docMk/>
            <pc:sldMk cId="2696255796" sldId="396"/>
            <ac:picMk id="5" creationId="{330EF389-AF18-3621-6642-90BED6C50456}"/>
          </ac:picMkLst>
        </pc:picChg>
        <pc:picChg chg="add mod">
          <ac:chgData name="Michael Kuniega" userId="999f7fd1-0dc3-4cba-81fd-6a42a8d75a98" providerId="ADAL" clId="{38408983-35FC-4A73-A978-7AD601F5E7FF}" dt="2024-08-16T02:54:23.016" v="1146" actId="1076"/>
          <ac:picMkLst>
            <pc:docMk/>
            <pc:sldMk cId="2696255796" sldId="396"/>
            <ac:picMk id="14" creationId="{2058FAFE-66BD-D907-586B-5E4D3433486B}"/>
          </ac:picMkLst>
        </pc:picChg>
        <pc:cxnChg chg="add mod">
          <ac:chgData name="Michael Kuniega" userId="999f7fd1-0dc3-4cba-81fd-6a42a8d75a98" providerId="ADAL" clId="{38408983-35FC-4A73-A978-7AD601F5E7FF}" dt="2024-08-16T02:54:23.016" v="1146" actId="1076"/>
          <ac:cxnSpMkLst>
            <pc:docMk/>
            <pc:sldMk cId="2696255796" sldId="396"/>
            <ac:cxnSpMk id="19" creationId="{8FDC431C-AE4F-5BF4-B723-75F0820ABD8C}"/>
          </ac:cxnSpMkLst>
        </pc:cxnChg>
        <pc:cxnChg chg="add mod">
          <ac:chgData name="Michael Kuniega" userId="999f7fd1-0dc3-4cba-81fd-6a42a8d75a98" providerId="ADAL" clId="{38408983-35FC-4A73-A978-7AD601F5E7FF}" dt="2024-08-16T02:54:23.016" v="1146" actId="1076"/>
          <ac:cxnSpMkLst>
            <pc:docMk/>
            <pc:sldMk cId="2696255796" sldId="396"/>
            <ac:cxnSpMk id="20" creationId="{1CD4A5FF-A69B-3840-4338-5B71A8B45261}"/>
          </ac:cxnSpMkLst>
        </pc:cxnChg>
        <pc:cxnChg chg="add mod">
          <ac:chgData name="Michael Kuniega" userId="999f7fd1-0dc3-4cba-81fd-6a42a8d75a98" providerId="ADAL" clId="{38408983-35FC-4A73-A978-7AD601F5E7FF}" dt="2024-08-16T02:54:23.016" v="1146" actId="1076"/>
          <ac:cxnSpMkLst>
            <pc:docMk/>
            <pc:sldMk cId="2696255796" sldId="396"/>
            <ac:cxnSpMk id="21" creationId="{493DCC14-C2F7-6882-5FB0-52B72106F952}"/>
          </ac:cxnSpMkLst>
        </pc:cxnChg>
        <pc:cxnChg chg="add mod">
          <ac:chgData name="Michael Kuniega" userId="999f7fd1-0dc3-4cba-81fd-6a42a8d75a98" providerId="ADAL" clId="{38408983-35FC-4A73-A978-7AD601F5E7FF}" dt="2024-08-16T02:54:23.016" v="1146" actId="1076"/>
          <ac:cxnSpMkLst>
            <pc:docMk/>
            <pc:sldMk cId="2696255796" sldId="396"/>
            <ac:cxnSpMk id="22" creationId="{FB914603-A4C0-65DA-358C-98CAD7766718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E0F2F4-3D38-49E0-A2EB-3776CEA14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03B81-F73C-4AA2-93E1-4BC9D16647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8D83467-4B64-4B70-9CFD-2476F19646F4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405D85-221D-483E-A9C8-C5C3D1AC1F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C8524-7E7A-4E92-9DDA-BC4B2EC743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00157B9-050D-451E-A7A0-28815EF4C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6T02:19:12.969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13 843 8794,'-2'1'105,"0"1"1,1-1 0,-1 1-1,1-1 1,0 1-1,-1 0 1,1 0-1,0 0 1,11 25 5796,-11-22-4868,-1 10 176,2-15-1195,0 0 0,1 1-1,-1-1 1,0 0 0,0 0-1,0 1 1,0-1-1,0 0 1,0 0 0,0 1-1,0-1 1,0 0-1,0 0 1,1 0 0,-1 1-1,0-1 1,0 0 0,0 0-1,1 0 1,-1 1-1,0-1 1,0 0 0,0 0-1,1 0 1,-1 0-1,0 0 1,0 0 0,1 1-1,-1-1 1,0 0 0,0 0-1,1 0 1,3-1 1012,-4 1-979,0 0 0,0 1 0,0-1 0,0 1 0,0-1 0,0 0 0,0 1 0,1-1 0,-1 0 0,0 0 0,0 1 0,0-1 0,0 0 0,0 1 0,1-1 0,-1 0 0,0 1 0,0-1 0,0 0 0,1 0 0,-1 1 0,0-1 0,0 0 0,1 0 0,-1 0 0,0 0 0,1 1 0,-1-1 0,0 0 0,1 0 0,-1 0 0,0 0 1,1 0-1,-1 0 0,0 0 0,1 0 0,-1 0 0,0 0 0,1 0 0,-1 0 0,0 0 0,1 0 0,-1 0 0,0 0 0,1 0 0,-1 0 0,0 0 0,0 0 0,1 0 0,-1-1 0,30-4 1033,-2-1 0,54-19 0,-28 7-678,-28 9-85,49-26 0,1 0 170,-4 10-220,-47 18-238,0-1-1,-1-2 1,0 0 0,0-2 0,-1 0-1,24-19 1,-5 1 9,15-12-1,22-26 10,31-29 36,-96 84-73,1 1-1,22-14 1,7-5 3,-15 4-10,-1-1 0,-1-2 0,26-36 1,-46 57-5,10-15 3,25-47 0,-33 55-2,-9 15-1,1 1 0,-1-1 1,1 0-1,-1 0 0,0 0 0,0 0 1,1 0-1,-1 0 0,0 0 1,0 1-1,0-1 0,0 0 0,0 0 1,0 0-1,0 0 0,-1 0 0,1 0 1,0-1-1,-1 1 0,1-1 0,0 1-1,-1-1 1,1 1 0,0 0 0,0-1 0,0 1-1,0-1 1,0 1 0,1-1 0,-1 1-1,0-1 1,1 1 0,-1 0 0,1-1 0,-1 1-1,2-2 1,13-23 63,-9 18-94,-8 16-180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6T02:19:15.590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3 7 3585,'-3'-6'15176,"6"21"-13742,-5 18-790,1-17-196,1 0-1,1 0 1,5 30 0,0 25 450,-5-61-823,0 0 0,1 0 0,0 1 1,0-1-1,1 0 0,0-1 0,1 1 0,0 0 1,1-1-1,0 0 0,7 10 0,6 12 147,-11-17-128,-3-5-14,1-1 1,0 0-1,0 0 0,0 0 0,1 0 1,0-1-1,9 8 0,13 12 163,30 37 0,-39-41-102,1-1 0,1-1 0,39 31 0,12-1 107,1-4 0,90 43 0,-43-25-160,-46-22-9,-16-7-25,-34-21-28,26 13-1,91 32 139,-117-52-105,2 0 0,-1-2 0,48 5 0,-35-13 4,-32 1-43,-1 1 0,1-1 0,-1 1 1,1 0-1,0 1 0,-1-1 0,10 3 0,8 2 24,1-1-1,0-2 1,0 0-1,0-1 1,35-4 0,5 1-11,-11-3-4,-43 3-23,1 1 0,0 0 0,0 0-1,21 2 1,-8 4 30,-24-5-41,0 0 1,0 0 0,0 0 0,0 0 0,0 0 0,0 0 0,0 0 0,0 0 0,0 0 0,0 0 0,0 1 0,-1-1 0,1 0 0,0 0 0,0 0 0,0 0 0,0 0 0,1 0 0,-1 0 0,0 0 0,0 0 0,0 0 0,0 0-1,0 0 1,0 0 0,-15-1-466,-15-5-4133,13 1 2616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6T02:19:17.536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15 1 7842,'-15'0'9402,"16"0"-9243,0 1 0,0 0-1,0-1 1,0 1 0,0-1 0,0 1 0,0-1 0,0 0 0,0 1 0,0-1 0,0 0 0,0 0 0,1 1-1,-1-1 1,0 0 0,1 0 0,-1-1-40,1 1-1,-1 0 1,0 0-1,0 1 1,0-1-1,0 0 1,1 0-1,-1 1 1,0-1-1,0 0 1,0 1-1,0-1 1,0 1-1,0-1 1,0 1 0,0 0-1,0-1 1,0 1-1,0 0 1,1 2-1,6 5 5,1 1-1,0-1 1,0 0-1,1-1 1,0 0-1,0 0 1,0-1-1,1-1 1,0 0-1,13 5 1,-11-6-52,-1 2 0,1 0 0,-1 0 1,0 1-1,-1 1 0,1 0 1,18 18-1,-18-12-39,-2 1 0,0 0-1,-1 0 1,11 23 0,7 14 29,-17-36-19,22 25 0,-22-29-16,0 0-1,-1 0 0,11 20 0,-12-14 7,-1 1 0,0 0-1,7 34 1,4 63 55,-17-113-85,0 10 3,-1-1-1,-1 21 0,-1 0-1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6T02:19:19.137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109 126 3265,'-5'-4'689,"0"0"0,-1 1 0,1 0 1,-12-4-1,12 5-275,-1 0 0,1-1 0,0 0 0,-8-5 0,11 7-176,1 0 0,-1-1 0,1 0 1,-1 1-1,1-1 0,0 0 0,0 1 1,0-1-1,0 0 0,0 0 0,0 0 1,0 0-1,1 0 0,-1 0 0,1 0 1,-1-4-1,0 4 5,1 0 1,-1 1-1,1-1 0,-1 0 1,0 0-1,0 1 0,1-1 1,-1 0-1,0 1 1,-2-2-1,2 2-108,0 0 0,0-1 0,0 1-1,1 0 1,-1 0 0,0-1 0,1 1 0,-1-1 0,1 1-1,-1 0 1,1-1 0,-1-2 0,2 4-81,-1-1-1,0 0 1,0 1 0,1-1-1,-1 0 1,0 1 0,1-1-1,-1 0 1,1 1 0,-1-1-1,1 1 1,-1-1 0,1 1-1,-1-1 1,1 1 0,0-1-1,-1 1 1,1 0 0,0-1-1,-1 1 1,1 0 0,0-1-1,-1 1 1,1 0 0,0 0-1,0 0 1,-1 0 0,1 0-1,0-1 1,0 2 0,-1-1-1,1 0 1,0 0 0,0 0-1,-1 0 1,2 1 0,27 3 977,-18 0-864,0-1 1,-1 2 0,1-1 0,-1 1 0,0 1-1,0 0 1,-1 0 0,0 1 0,0 1 0,15 14-1,39 44 732,-10-12-713,-2 2 0,58 85 0,-94-119-167,1-1 1,1 0-1,1-1 1,21 18-1,-21-18-3,-1 0 1,0 2-1,-2 0 0,0 0 0,20 45 1,9 12 6,-30-56-9,-1 1-1,12 30 0,-20-41-8,-1 1 1,0 0-1,-1 0 0,-1 0 0,2 27 0,-2-25 2,1 1 0,0 0 0,2-1-1,-1 1 1,2-1 0,11 23 0,12 34 24,-25-58-21,1 0-1,-2 1 1,0 0 0,-1-1 0,1 21-1,2-3 3,-4-29-10,1-1 0,-2 1-1,1-1 1,0 1 0,-1-1-1,0 1 1,0 0 0,0-1-1,0 1 1,0-1-1,-1 1 1,-1 4 0,2-7-287,-1 5 681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6T02:19:21.305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694 25 3985,'17'-14'8149,"-16"11"-7599,0 2-457,-1 0-1,1 1 1,-1-1 0,1 1 0,-1-1-1,1 1 1,0-1 0,-1 1 0,1-1-1,0 1 1,0 0 0,-1-1-1,5 0 862,-31 8 2396,16-3-2797,2 1-1,-1 1 1,0-1-1,1 1 1,-10 10-1,-6 4-9,-20 15-283,2 2-1,1 2 1,2 1 0,1 2-1,3 2 1,1 2-1,-30 55 1,30-26-78,25-53-151,0-1 1,-14 22-1,-110 206 449,107-204-448,17-31 39,-14 30-1,21-39-38,0 0 0,1 0-1,0 0 1,-1 0-1,2 0 1,-1 0 0,0 0-1,1 1 1,0-1 0,1 7-1,0-8-13,7 38 131,-8-41-143,0 0 0,1 0-1,-1 0 1,0 0 0,1 0-1,-1 0 1,1-1 0,-1 1-1,1 0 1,-1 0 0,1-1-1,0 1 1,-1 0 0,1-1-1,1 2 1,-2-2-3,1 0 0,0 0 0,-1 0-1,1 0 1,-1 0 0,1 0 0,-1-1 0,1 1 0,-1 0-1,1 0 1,-1 0 0,1-1 0,-1 1 0,1 0 0,-1 0-1,1-1 1,-1 1 0,0 0 0,1-1 0,-1 1 0,1 0-1,-1-1 1,0 1 0,1-1 0,-1 1 0,0-1 0,0 1-1,1-1 1,-1 0 0,1 1-68,-1-1 1,0 1-1,1-1 0,-1 1 0,0 0 0,1-1 1,-1 1-1,0-1 0,0 1 0,1-1 0,-1 1 1,0-1-1,0 0 0,0 1 0,0-1 1,0 1-1,0-1 0,1 1 0,-1-1 0,-1 1 1,1-1-1,0 1 0,0-1 0,0 0 0,0 1 1,0-1-1,0 1 0,-1-1 0,1 1 0,0-1 1,0 1-1,-1-1 0,1 1 0,0-1 0,-1 1 1,1 0-1,0-1 0,-1 1 0,1 0 1,-1-1-1,1 1 0,-1 0 0,1-1 0,-1 1 1,1 0-1,-1 0 0,0-1 0,-19-1-1232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6T02:19:28.320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1163 55 3689,'0'-11'7905,"0"11"-7871,5-11 1047,5 0 1325,12-10-1239,-41 30-400,11-5-602,0-1 1,0 1 0,0 1-1,1-1 1,0 1-1,0 1 1,-6 5-1,-49 52 1029,43-45-1140,1 0 0,1 1 0,1 1 0,-24 37 1,32-44-22,0 0 0,-1 0 0,0-1 0,-1-1 1,0 0-1,0 0 0,-2-1 0,1 0 1,-1-1-1,-24 14 0,11-7 36,1 1 1,0 2-1,-39 39 0,-53 74 40,91-102-67,-12 19 95,2 2 1,2 1-1,-38 84 1,13-17-66,43-93-18,-32 42 0,18-27 12,9-12-17,2 0 0,1 1 0,1 1 1,1 0-1,2 1 0,1 1 0,1 0 0,2 0 0,-5 43 0,-1-1 91,10-53-89,0 0 0,2 1 0,-2 26 0,5-44 22,-1 0 0,0-1 0,0 1 0,-1 0 0,1-1 0,-1 0 0,-3 6 0,4-7-30,-1 0 0,1 0 0,-1 0 0,1 0 1,0 0-1,0 1 0,0-1 0,0 0 0,1 0 0,0 1 0,-1-1 1,1 1-1,0-1 0,1 5 0,3 2 70,-4-9-82,1 0 0,-1 0 0,1 1-1,-1-1 1,1 0 0,-1 1-1,0-1 1,0 1 0,0-1 0,0 0-1,0 1 1,0-1 0,0 0 0,0 1-1,0-1 1,-1 1 0,1-1 0,0 0-1,-1 1 1,1-1 0,-2 2 0,1 0-13,0-1 0,0 1 1,0 0-1,0 0 1,1 0-1,-1 0 1,1 0-1,0 0 1,0 0-1,0 0 1,0 0-1,0 0 1,1 3-1,0-6-11,-1 0-1,1 0 1,-1 1-1,1-1 1,0 0-1,-1-1 1,1 1-1,-1 0 1,1 0-1,-1 0 1,1 0 0,-1 0-1,1 0 1,-1-1-1,1 1 1,-1 0-1,1 0 1,-1-1-1,0 1 1,1 0-1,-1-1 1,1 1-1,-1-1 1,0 1-1,1 0 1,-1-1-1,0 1 1,1-1-1,-1 1 1,0-1 0,1 0-1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6T02:47:46.567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56 179 4129,'-55'-8'17813,"55"9"-17714,0 1 0,0-1-1,0 1 1,0-1 0,0 1 0,0-1-1,0 0 1,1 1 0,-1-1 0,1 1 0,-1-1-1,1 0 1,-1 0 0,2 3 0,15 14 605,-9-9-383,0-1 0,0-1-1,9 8 1,-10-11-172,0 0 0,0 0 1,0 0-1,0 0 1,1-1-1,-1-1 0,11 3 1,3-1 189,33 1 1,-53-5-334,9 2 88,1-1 0,-1 2 1,15 4-1,-18-4-77,0-1 1,1 0 0,-1 0-1,1-1 1,-1 0-1,1 0 1,-1-1-1,11 0 1,55-3 336,-52 3-291,-1-1 0,0 0 0,24-6-1,87-16 497,-117 20-497,7 0-26,0-2 0,-1 0 1,33-14-1,-5-13-18,-23 15 5,101-59 25,-120 72-48,13-7 5,-1-1 0,0-1 0,-1-1-1,24-23 1,-32 25-2,7-5 2,-32 25 6,10-4-725,0 1 0,0-1 0,-1-1 0,0 1 0,1-1 0,-1 0 0,-14 4 0,-10-3-1554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6T02:47:50.433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1 236 1648,'9'-30'15920,"-2"10"-13661,11-4-1221,2 1 1,22-21-1,-37 40-970,0 0 0,1 0 0,-1 1 0,1 0 0,9-4 0,10-6 150,-12 7-26,0 1 1,0 0 0,0 1-1,0 1 1,24-4 0,-16 3-62,-4 1 30,32 0 1,13-2-4,-34 0 18,0 2-1,1 1 1,0 1-1,35 3 1,-14 8-49,-38-7-103,0 0 0,0-1-1,21 1 1,-19-2 11,-1 1 1,1 0-1,-1 0 0,15 6 0,23 4 56,-46-10-75,1 0 0,-1 0 1,0 0-1,0 1 0,0-1 0,0 1 0,0 0 1,-1 1-1,1-1 0,4 6 0,-3-3 1,2-1 0,-1 0 0,10 6-1,37 20 200,-34-18-135,31 13 0,-39-19-71,0 0-1,-1 0 1,13 12 0,-11-7-4,-11-9-4,0-1 0,1 0-1,-1 0 1,1 0 0,0 0-1,4 3 1,0 1 3,0 0 0,-1 0 1,0 1-1,0 0 0,5 9 0,-11-16-5,17 22 28,-16-21-27,-1 0 0,1 0 1,0 0-1,-1 0 0,1-1 0,0 1 0,-1 0 0,1-1 0,0 1 0,0-1 0,0 1 0,0-1 0,0 1 0,-1-1 0,1 1 0,0-1 0,0 0 0,0 1 0,0-1 0,0 0 0,0 0 0,0 0 0,0 0 0,2 0 1,-3 0-13,0 0 0,0 0 0,0 0 1,0-1-1,0 1 0,0 0 0,0 0 1,0 0-1,0 0 0,0 0 1,0 0-1,0 0 0,0-1 0,0 1 1,0 0-1,0 0 0,0 0 1,0 0-1,0 0 0,0 0 0,0-1 1,0 1-1,0 0 0,0 0 1,0 0-1,0 0 0,0 0 0,0 0 1,0 0-1,0 0 0,-1-1 0,1 1 1,0 0-1,0 0 0,0 0 1,0 0-1,0 0 0,0 0 0,0 0 1,0 0-1,-1 0 0,1 0 1,0 0-1,0 0 0,0 0 0,0 0 1,0 0-1,0 0 0,0 0 1,-1 0-1,1 0 0,0 0 0,0 0 1,0 0-1,0 0 0,0 0 0,0 0 1,-1 0-1,1 0 0,0 0 1,-10-2-1810,-3 4-761,-3 1 755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6B21AC1-5EFD-48A3-839B-C74A668FD356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E16D109-2853-4FED-A8F7-512F310A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87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19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4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5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8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8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5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4220FDC-52E8-4968-8C9C-32F4F6959B20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5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220FDC-52E8-4968-8C9C-32F4F6959B20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70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1.png"/><Relationship Id="rId7" Type="http://schemas.openxmlformats.org/officeDocument/2006/relationships/customXml" Target="../ink/ink7.xml"/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10" Type="http://schemas.openxmlformats.org/officeDocument/2006/relationships/image" Target="../media/image36.png"/><Relationship Id="rId4" Type="http://schemas.openxmlformats.org/officeDocument/2006/relationships/image" Target="../media/image32.png"/><Relationship Id="rId9" Type="http://schemas.openxmlformats.org/officeDocument/2006/relationships/customXml" Target="../ink/ink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10" Type="http://schemas.openxmlformats.org/officeDocument/2006/relationships/image" Target="../media/image45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38.png"/><Relationship Id="rId7" Type="http://schemas.openxmlformats.org/officeDocument/2006/relationships/image" Target="../media/image46.png"/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10" Type="http://schemas.openxmlformats.org/officeDocument/2006/relationships/image" Target="../media/image45.png"/><Relationship Id="rId4" Type="http://schemas.openxmlformats.org/officeDocument/2006/relationships/image" Target="../media/image39.png"/><Relationship Id="rId9" Type="http://schemas.openxmlformats.org/officeDocument/2006/relationships/image" Target="../media/image4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10" Type="http://schemas.openxmlformats.org/officeDocument/2006/relationships/image" Target="../media/image56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13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customXml" Target="../ink/ink4.xml"/><Relationship Id="rId17" Type="http://schemas.openxmlformats.org/officeDocument/2006/relationships/image" Target="../media/image10.png"/><Relationship Id="rId2" Type="http://schemas.openxmlformats.org/officeDocument/2006/relationships/image" Target="../media/image1.png"/><Relationship Id="rId16" Type="http://schemas.openxmlformats.org/officeDocument/2006/relationships/customXml" Target="../ink/ink6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.xml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5" Type="http://schemas.openxmlformats.org/officeDocument/2006/relationships/image" Target="../media/image9.png"/><Relationship Id="rId10" Type="http://schemas.openxmlformats.org/officeDocument/2006/relationships/customXml" Target="../ink/ink3.xml"/><Relationship Id="rId4" Type="http://schemas.openxmlformats.org/officeDocument/2006/relationships/image" Target="../media/image3.png"/><Relationship Id="rId9" Type="http://schemas.openxmlformats.org/officeDocument/2006/relationships/image" Target="../media/image6.png"/><Relationship Id="rId14" Type="http://schemas.openxmlformats.org/officeDocument/2006/relationships/customXml" Target="../ink/ink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1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BA414-A5D8-42CE-90A8-3440275E8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654" y="715822"/>
            <a:ext cx="10058400" cy="389216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6-4 </a:t>
            </a:r>
            <a:b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Trapezoids and Kites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D08C7-B456-40FE-A805-9F1635338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Geometry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2374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AF05539-555D-EFA8-BCA1-7E9E225A3D02}"/>
              </a:ext>
            </a:extLst>
          </p:cNvPr>
          <p:cNvSpPr/>
          <p:nvPr/>
        </p:nvSpPr>
        <p:spPr>
          <a:xfrm>
            <a:off x="2877424" y="1886149"/>
            <a:ext cx="6182686" cy="4355260"/>
          </a:xfrm>
          <a:prstGeom prst="rect">
            <a:avLst/>
          </a:prstGeom>
          <a:solidFill>
            <a:srgbClr val="FEFEFE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Kite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a Quadrilateral is a Kite, then its Diagonals are Perpendicular.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A black and red line with a triangle&#10;&#10;Description automatically generated with medium confidence">
            <a:extLst>
              <a:ext uri="{FF2B5EF4-FFF2-40B4-BE49-F238E27FC236}">
                <a16:creationId xmlns:a16="http://schemas.microsoft.com/office/drawing/2014/main" id="{68C257F9-2381-F097-454C-9824E776D78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4" r="1442"/>
          <a:stretch/>
        </p:blipFill>
        <p:spPr>
          <a:xfrm rot="16200000">
            <a:off x="4611313" y="2122038"/>
            <a:ext cx="2935820" cy="4006655"/>
          </a:xfrm>
          <a:prstGeom prst="rect">
            <a:avLst/>
          </a:prstGeom>
          <a:effectLst>
            <a:softEdge rad="31750"/>
          </a:effec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194D209-30B4-5CDA-082A-217BB50DE236}"/>
                  </a:ext>
                </a:extLst>
              </p:cNvPr>
              <p:cNvSpPr txBox="1"/>
              <p:nvPr/>
            </p:nvSpPr>
            <p:spPr>
              <a:xfrm>
                <a:off x="4723002" y="1886149"/>
                <a:ext cx="63318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𝑷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194D209-30B4-5CDA-082A-217BB50DE2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3002" y="1886149"/>
                <a:ext cx="633187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F40E119-9972-9CCD-E8F2-95C438E32591}"/>
                  </a:ext>
                </a:extLst>
              </p:cNvPr>
              <p:cNvSpPr txBox="1"/>
              <p:nvPr/>
            </p:nvSpPr>
            <p:spPr>
              <a:xfrm>
                <a:off x="8004742" y="3709865"/>
                <a:ext cx="67646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𝑸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F40E119-9972-9CCD-E8F2-95C438E325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4742" y="3709865"/>
                <a:ext cx="676467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99CFCF5-A7BF-2B29-CB68-0251995B213B}"/>
                  </a:ext>
                </a:extLst>
              </p:cNvPr>
              <p:cNvSpPr txBox="1"/>
              <p:nvPr/>
            </p:nvSpPr>
            <p:spPr>
              <a:xfrm>
                <a:off x="4746526" y="5508418"/>
                <a:ext cx="63959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99CFCF5-A7BF-2B29-CB68-0251995B21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6526" y="5508418"/>
                <a:ext cx="639599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05105E6-075B-E921-5430-6C750DC21480}"/>
                  </a:ext>
                </a:extLst>
              </p:cNvPr>
              <p:cNvSpPr txBox="1"/>
              <p:nvPr/>
            </p:nvSpPr>
            <p:spPr>
              <a:xfrm>
                <a:off x="3477237" y="3709866"/>
                <a:ext cx="54983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𝑺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05105E6-075B-E921-5430-6C750DC214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7237" y="3709866"/>
                <a:ext cx="549831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2A75D2C-D851-FE90-F242-6E0B9AC38842}"/>
              </a:ext>
            </a:extLst>
          </p:cNvPr>
          <p:cNvCxnSpPr/>
          <p:nvPr/>
        </p:nvCxnSpPr>
        <p:spPr>
          <a:xfrm>
            <a:off x="4303552" y="4118994"/>
            <a:ext cx="3481431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229D46-9A69-45C9-2CD7-B38B5AEE8367}"/>
              </a:ext>
            </a:extLst>
          </p:cNvPr>
          <p:cNvCxnSpPr>
            <a:cxnSpLocks/>
          </p:cNvCxnSpPr>
          <p:nvPr/>
        </p:nvCxnSpPr>
        <p:spPr>
          <a:xfrm>
            <a:off x="5194183" y="2842494"/>
            <a:ext cx="0" cy="256840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B6049A4-3F56-4474-9E5E-9BF0CAFA0396}"/>
              </a:ext>
            </a:extLst>
          </p:cNvPr>
          <p:cNvCxnSpPr>
            <a:cxnSpLocks/>
          </p:cNvCxnSpPr>
          <p:nvPr/>
        </p:nvCxnSpPr>
        <p:spPr>
          <a:xfrm flipH="1">
            <a:off x="5220056" y="3841963"/>
            <a:ext cx="309697" cy="8029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3EF639D-9ADF-C05C-4018-238FB6ADC52D}"/>
              </a:ext>
            </a:extLst>
          </p:cNvPr>
          <p:cNvCxnSpPr>
            <a:cxnSpLocks/>
          </p:cNvCxnSpPr>
          <p:nvPr/>
        </p:nvCxnSpPr>
        <p:spPr>
          <a:xfrm flipV="1">
            <a:off x="5492698" y="3836353"/>
            <a:ext cx="0" cy="250406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3270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AF05539-555D-EFA8-BCA1-7E9E225A3D02}"/>
              </a:ext>
            </a:extLst>
          </p:cNvPr>
          <p:cNvSpPr/>
          <p:nvPr/>
        </p:nvSpPr>
        <p:spPr>
          <a:xfrm>
            <a:off x="2877424" y="1886149"/>
            <a:ext cx="6182686" cy="4355260"/>
          </a:xfrm>
          <a:prstGeom prst="rect">
            <a:avLst/>
          </a:prstGeom>
          <a:solidFill>
            <a:srgbClr val="FEFEFE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Kite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a Quadrilateral is a Kite, then Exactly One Pair of Opposite Angles is Congruent.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A black and red line with a triangle&#10;&#10;Description automatically generated with medium confidence">
            <a:extLst>
              <a:ext uri="{FF2B5EF4-FFF2-40B4-BE49-F238E27FC236}">
                <a16:creationId xmlns:a16="http://schemas.microsoft.com/office/drawing/2014/main" id="{68C257F9-2381-F097-454C-9824E776D78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4" r="1442"/>
          <a:stretch/>
        </p:blipFill>
        <p:spPr>
          <a:xfrm rot="16200000">
            <a:off x="4611313" y="2122038"/>
            <a:ext cx="2935820" cy="4006655"/>
          </a:xfrm>
          <a:prstGeom prst="rect">
            <a:avLst/>
          </a:prstGeom>
          <a:effectLst>
            <a:softEdge rad="31750"/>
          </a:effec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194D209-30B4-5CDA-082A-217BB50DE236}"/>
                  </a:ext>
                </a:extLst>
              </p:cNvPr>
              <p:cNvSpPr txBox="1"/>
              <p:nvPr/>
            </p:nvSpPr>
            <p:spPr>
              <a:xfrm>
                <a:off x="4723002" y="1886149"/>
                <a:ext cx="63318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𝑷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194D209-30B4-5CDA-082A-217BB50DE2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3002" y="1886149"/>
                <a:ext cx="633187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F40E119-9972-9CCD-E8F2-95C438E32591}"/>
                  </a:ext>
                </a:extLst>
              </p:cNvPr>
              <p:cNvSpPr txBox="1"/>
              <p:nvPr/>
            </p:nvSpPr>
            <p:spPr>
              <a:xfrm>
                <a:off x="8004742" y="3709865"/>
                <a:ext cx="67646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𝑸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F40E119-9972-9CCD-E8F2-95C438E325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4742" y="3709865"/>
                <a:ext cx="676467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99CFCF5-A7BF-2B29-CB68-0251995B213B}"/>
                  </a:ext>
                </a:extLst>
              </p:cNvPr>
              <p:cNvSpPr txBox="1"/>
              <p:nvPr/>
            </p:nvSpPr>
            <p:spPr>
              <a:xfrm>
                <a:off x="4746526" y="5508418"/>
                <a:ext cx="63959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99CFCF5-A7BF-2B29-CB68-0251995B21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6526" y="5508418"/>
                <a:ext cx="639599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05105E6-075B-E921-5430-6C750DC21480}"/>
                  </a:ext>
                </a:extLst>
              </p:cNvPr>
              <p:cNvSpPr txBox="1"/>
              <p:nvPr/>
            </p:nvSpPr>
            <p:spPr>
              <a:xfrm>
                <a:off x="3477237" y="3709866"/>
                <a:ext cx="54983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𝑺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05105E6-075B-E921-5430-6C750DC214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7237" y="3709866"/>
                <a:ext cx="549831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2CEEAC3-9822-73B1-6FD3-038F9F4807AD}"/>
                  </a:ext>
                </a:extLst>
              </p14:cNvPr>
              <p14:cNvContentPartPr/>
              <p14:nvPr/>
            </p14:nvContentPartPr>
            <p14:xfrm>
              <a:off x="5067678" y="3006661"/>
              <a:ext cx="403920" cy="1137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2CEEAC3-9822-73B1-6FD3-038F9F4807A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032038" y="2970661"/>
                <a:ext cx="475560" cy="18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0AAB3E1D-E2E9-7936-B5E5-9EE8C5282751}"/>
                  </a:ext>
                </a:extLst>
              </p14:cNvPr>
              <p14:cNvContentPartPr/>
              <p14:nvPr/>
            </p14:nvContentPartPr>
            <p14:xfrm>
              <a:off x="5048238" y="5082421"/>
              <a:ext cx="448200" cy="12060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0AAB3E1D-E2E9-7936-B5E5-9EE8C5282751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012598" y="5046781"/>
                <a:ext cx="519840" cy="192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92390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Measures of the Missing Angles.</a:t>
            </a: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A32737C9-D30E-67A1-D198-CE34BAF4CC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41" y="1940170"/>
            <a:ext cx="5933831" cy="34929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6016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Measures of the Missing Angles.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092C78E-EE1B-810A-440E-FD101399EF80}"/>
              </a:ext>
            </a:extLst>
          </p:cNvPr>
          <p:cNvSpPr/>
          <p:nvPr/>
        </p:nvSpPr>
        <p:spPr>
          <a:xfrm>
            <a:off x="436065" y="1673085"/>
            <a:ext cx="6182686" cy="4355260"/>
          </a:xfrm>
          <a:prstGeom prst="rect">
            <a:avLst/>
          </a:prstGeom>
          <a:solidFill>
            <a:srgbClr val="FEFEFE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A black and red line with a triangle&#10;&#10;Description automatically generated with medium confidence">
            <a:extLst>
              <a:ext uri="{FF2B5EF4-FFF2-40B4-BE49-F238E27FC236}">
                <a16:creationId xmlns:a16="http://schemas.microsoft.com/office/drawing/2014/main" id="{330EF389-AF18-3621-6642-90BED6C504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4" r="1442"/>
          <a:stretch/>
        </p:blipFill>
        <p:spPr>
          <a:xfrm rot="16200000">
            <a:off x="2169954" y="1908974"/>
            <a:ext cx="2935820" cy="4006655"/>
          </a:xfrm>
          <a:prstGeom prst="rect">
            <a:avLst/>
          </a:prstGeom>
          <a:effectLst>
            <a:softEdge rad="31750"/>
          </a:effec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2EC2E48-D7C3-FFC9-863E-237BFB8A119D}"/>
                  </a:ext>
                </a:extLst>
              </p:cNvPr>
              <p:cNvSpPr txBox="1"/>
              <p:nvPr/>
            </p:nvSpPr>
            <p:spPr>
              <a:xfrm>
                <a:off x="2281643" y="1673085"/>
                <a:ext cx="63318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𝑷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2EC2E48-D7C3-FFC9-863E-237BFB8A11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1643" y="1673085"/>
                <a:ext cx="633187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70775B2-ED63-964F-4E5E-50A7AE73F479}"/>
                  </a:ext>
                </a:extLst>
              </p:cNvPr>
              <p:cNvSpPr txBox="1"/>
              <p:nvPr/>
            </p:nvSpPr>
            <p:spPr>
              <a:xfrm>
                <a:off x="5563383" y="3496801"/>
                <a:ext cx="67646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𝑸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70775B2-ED63-964F-4E5E-50A7AE73F4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3383" y="3496801"/>
                <a:ext cx="676467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C777BEA-AF82-589F-3C8D-58DCC0F18B87}"/>
                  </a:ext>
                </a:extLst>
              </p:cNvPr>
              <p:cNvSpPr txBox="1"/>
              <p:nvPr/>
            </p:nvSpPr>
            <p:spPr>
              <a:xfrm>
                <a:off x="2305167" y="5295354"/>
                <a:ext cx="63959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C777BEA-AF82-589F-3C8D-58DCC0F18B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167" y="5295354"/>
                <a:ext cx="639599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EA6D618-F427-3404-1083-D3E306D24993}"/>
                  </a:ext>
                </a:extLst>
              </p:cNvPr>
              <p:cNvSpPr txBox="1"/>
              <p:nvPr/>
            </p:nvSpPr>
            <p:spPr>
              <a:xfrm>
                <a:off x="1035878" y="3496802"/>
                <a:ext cx="54983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𝑺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EA6D618-F427-3404-1083-D3E306D24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878" y="3496802"/>
                <a:ext cx="549831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F9A4551-BEA6-BAA8-4406-6F24944CCE09}"/>
                  </a:ext>
                </a:extLst>
              </p:cNvPr>
              <p:cNvSpPr txBox="1"/>
              <p:nvPr/>
            </p:nvSpPr>
            <p:spPr>
              <a:xfrm>
                <a:off x="1906743" y="3592874"/>
                <a:ext cx="98264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𝟏𝟑𝟎</m:t>
                      </m:r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F9A4551-BEA6-BAA8-4406-6F24944CCE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6743" y="3592874"/>
                <a:ext cx="982641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A0D825D-B3C0-1BF2-ED5C-D3161D25AACB}"/>
                  </a:ext>
                </a:extLst>
              </p:cNvPr>
              <p:cNvSpPr txBox="1"/>
              <p:nvPr/>
            </p:nvSpPr>
            <p:spPr>
              <a:xfrm>
                <a:off x="4256532" y="3666077"/>
                <a:ext cx="73738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𝟕𝟎</m:t>
                      </m:r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A0D825D-B3C0-1BF2-ED5C-D3161D25AA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6532" y="3666077"/>
                <a:ext cx="737381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9528A71-C10D-10BF-F065-07E16472F24F}"/>
                  </a:ext>
                </a:extLst>
              </p:cNvPr>
              <p:cNvSpPr txBox="1"/>
              <p:nvPr/>
            </p:nvSpPr>
            <p:spPr>
              <a:xfrm>
                <a:off x="2598236" y="2659086"/>
                <a:ext cx="33823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9528A71-C10D-10BF-F065-07E16472F2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8236" y="2659086"/>
                <a:ext cx="338233" cy="4924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C12C2E5-C6EC-14E1-CEBB-EC89284BE8BD}"/>
                  </a:ext>
                </a:extLst>
              </p:cNvPr>
              <p:cNvSpPr txBox="1"/>
              <p:nvPr/>
            </p:nvSpPr>
            <p:spPr>
              <a:xfrm>
                <a:off x="2627920" y="4610401"/>
                <a:ext cx="33823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C12C2E5-C6EC-14E1-CEBB-EC89284BE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920" y="4610401"/>
                <a:ext cx="338233" cy="49244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4538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6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Measures of the Missing Angles.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092C78E-EE1B-810A-440E-FD101399EF80}"/>
              </a:ext>
            </a:extLst>
          </p:cNvPr>
          <p:cNvSpPr/>
          <p:nvPr/>
        </p:nvSpPr>
        <p:spPr>
          <a:xfrm>
            <a:off x="436065" y="1673085"/>
            <a:ext cx="6182686" cy="4355260"/>
          </a:xfrm>
          <a:prstGeom prst="rect">
            <a:avLst/>
          </a:prstGeom>
          <a:solidFill>
            <a:srgbClr val="FEFEFE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A black and red line with a triangle&#10;&#10;Description automatically generated with medium confidence">
            <a:extLst>
              <a:ext uri="{FF2B5EF4-FFF2-40B4-BE49-F238E27FC236}">
                <a16:creationId xmlns:a16="http://schemas.microsoft.com/office/drawing/2014/main" id="{330EF389-AF18-3621-6642-90BED6C504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4" r="1442"/>
          <a:stretch/>
        </p:blipFill>
        <p:spPr>
          <a:xfrm rot="16200000">
            <a:off x="2169954" y="1908974"/>
            <a:ext cx="2935820" cy="4006655"/>
          </a:xfrm>
          <a:prstGeom prst="rect">
            <a:avLst/>
          </a:prstGeom>
          <a:effectLst>
            <a:softEdge rad="31750"/>
          </a:effec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2EC2E48-D7C3-FFC9-863E-237BFB8A119D}"/>
                  </a:ext>
                </a:extLst>
              </p:cNvPr>
              <p:cNvSpPr txBox="1"/>
              <p:nvPr/>
            </p:nvSpPr>
            <p:spPr>
              <a:xfrm>
                <a:off x="2281643" y="1673085"/>
                <a:ext cx="63318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𝑷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2EC2E48-D7C3-FFC9-863E-237BFB8A11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1643" y="1673085"/>
                <a:ext cx="633187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70775B2-ED63-964F-4E5E-50A7AE73F479}"/>
                  </a:ext>
                </a:extLst>
              </p:cNvPr>
              <p:cNvSpPr txBox="1"/>
              <p:nvPr/>
            </p:nvSpPr>
            <p:spPr>
              <a:xfrm>
                <a:off x="5563383" y="3496801"/>
                <a:ext cx="67646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𝑸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70775B2-ED63-964F-4E5E-50A7AE73F4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3383" y="3496801"/>
                <a:ext cx="676467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C777BEA-AF82-589F-3C8D-58DCC0F18B87}"/>
                  </a:ext>
                </a:extLst>
              </p:cNvPr>
              <p:cNvSpPr txBox="1"/>
              <p:nvPr/>
            </p:nvSpPr>
            <p:spPr>
              <a:xfrm>
                <a:off x="2305167" y="5295354"/>
                <a:ext cx="63959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C777BEA-AF82-589F-3C8D-58DCC0F18B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167" y="5295354"/>
                <a:ext cx="639599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EA6D618-F427-3404-1083-D3E306D24993}"/>
                  </a:ext>
                </a:extLst>
              </p:cNvPr>
              <p:cNvSpPr txBox="1"/>
              <p:nvPr/>
            </p:nvSpPr>
            <p:spPr>
              <a:xfrm>
                <a:off x="1035878" y="3496802"/>
                <a:ext cx="54983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𝑺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EA6D618-F427-3404-1083-D3E306D24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878" y="3496802"/>
                <a:ext cx="549831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F9A4551-BEA6-BAA8-4406-6F24944CCE09}"/>
                  </a:ext>
                </a:extLst>
              </p:cNvPr>
              <p:cNvSpPr txBox="1"/>
              <p:nvPr/>
            </p:nvSpPr>
            <p:spPr>
              <a:xfrm>
                <a:off x="1906743" y="3592874"/>
                <a:ext cx="33823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F9A4551-BEA6-BAA8-4406-6F24944CCE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6743" y="3592874"/>
                <a:ext cx="338234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A0D825D-B3C0-1BF2-ED5C-D3161D25AACB}"/>
                  </a:ext>
                </a:extLst>
              </p:cNvPr>
              <p:cNvSpPr txBox="1"/>
              <p:nvPr/>
            </p:nvSpPr>
            <p:spPr>
              <a:xfrm>
                <a:off x="4256532" y="3666077"/>
                <a:ext cx="60753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:r>
                  <a:rPr lang="en-US" sz="32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8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2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A0D825D-B3C0-1BF2-ED5C-D3161D25AA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6532" y="3666077"/>
                <a:ext cx="607539" cy="492443"/>
              </a:xfrm>
              <a:prstGeom prst="rect">
                <a:avLst/>
              </a:prstGeom>
              <a:blipFill>
                <a:blip r:embed="rId8"/>
                <a:stretch>
                  <a:fillRect l="-41000" t="-24691" r="-3000" b="-580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9528A71-C10D-10BF-F065-07E16472F24F}"/>
                  </a:ext>
                </a:extLst>
              </p:cNvPr>
              <p:cNvSpPr txBox="1"/>
              <p:nvPr/>
            </p:nvSpPr>
            <p:spPr>
              <a:xfrm>
                <a:off x="2526003" y="2747433"/>
                <a:ext cx="73738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𝟓𝟓</m:t>
                      </m:r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9528A71-C10D-10BF-F065-07E16472F2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6003" y="2747433"/>
                <a:ext cx="737381" cy="4924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C12C2E5-C6EC-14E1-CEBB-EC89284BE8BD}"/>
                  </a:ext>
                </a:extLst>
              </p:cNvPr>
              <p:cNvSpPr txBox="1"/>
              <p:nvPr/>
            </p:nvSpPr>
            <p:spPr>
              <a:xfrm>
                <a:off x="2627920" y="4610401"/>
                <a:ext cx="33823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C12C2E5-C6EC-14E1-CEBB-EC89284BE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920" y="4610401"/>
                <a:ext cx="338233" cy="49244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96176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7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value of x and y.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EFEF2E1-5055-0CB5-3AE5-7856B555971C}"/>
              </a:ext>
            </a:extLst>
          </p:cNvPr>
          <p:cNvSpPr/>
          <p:nvPr/>
        </p:nvSpPr>
        <p:spPr>
          <a:xfrm>
            <a:off x="444942" y="1708596"/>
            <a:ext cx="6182686" cy="4355260"/>
          </a:xfrm>
          <a:prstGeom prst="rect">
            <a:avLst/>
          </a:prstGeom>
          <a:solidFill>
            <a:srgbClr val="FEFEFE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A black and red line with a triangle&#10;&#10;Description automatically generated with medium confidence">
            <a:extLst>
              <a:ext uri="{FF2B5EF4-FFF2-40B4-BE49-F238E27FC236}">
                <a16:creationId xmlns:a16="http://schemas.microsoft.com/office/drawing/2014/main" id="{2058FAFE-66BD-D907-586B-5E4D3433486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4" r="1442"/>
          <a:stretch/>
        </p:blipFill>
        <p:spPr>
          <a:xfrm rot="16200000">
            <a:off x="2178831" y="1944485"/>
            <a:ext cx="2935820" cy="4006655"/>
          </a:xfrm>
          <a:prstGeom prst="rect">
            <a:avLst/>
          </a:prstGeom>
          <a:effectLst>
            <a:softEdge rad="31750"/>
          </a:effec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401DC06-5194-4C11-1310-33F0950471B7}"/>
                  </a:ext>
                </a:extLst>
              </p:cNvPr>
              <p:cNvSpPr txBox="1"/>
              <p:nvPr/>
            </p:nvSpPr>
            <p:spPr>
              <a:xfrm>
                <a:off x="2320456" y="1740802"/>
                <a:ext cx="63318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𝑷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401DC06-5194-4C11-1310-33F0950471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0456" y="1740802"/>
                <a:ext cx="633187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BED8E05-0BBD-2394-D9B0-0DADD7952550}"/>
                  </a:ext>
                </a:extLst>
              </p:cNvPr>
              <p:cNvSpPr txBox="1"/>
              <p:nvPr/>
            </p:nvSpPr>
            <p:spPr>
              <a:xfrm>
                <a:off x="5572260" y="3532312"/>
                <a:ext cx="67646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𝑸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BED8E05-0BBD-2394-D9B0-0DADD79525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2260" y="3532312"/>
                <a:ext cx="676467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75429E7-EE08-9C79-5FD6-A7783CAEAE24}"/>
                  </a:ext>
                </a:extLst>
              </p:cNvPr>
              <p:cNvSpPr txBox="1"/>
              <p:nvPr/>
            </p:nvSpPr>
            <p:spPr>
              <a:xfrm>
                <a:off x="2314044" y="5330865"/>
                <a:ext cx="63959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75429E7-EE08-9C79-5FD6-A7783CAEAE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4044" y="5330865"/>
                <a:ext cx="639599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8B9D62A-08CA-6A3B-D6F1-782A6B38FFC6}"/>
                  </a:ext>
                </a:extLst>
              </p:cNvPr>
              <p:cNvSpPr txBox="1"/>
              <p:nvPr/>
            </p:nvSpPr>
            <p:spPr>
              <a:xfrm>
                <a:off x="1044755" y="3532313"/>
                <a:ext cx="54983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𝑺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8B9D62A-08CA-6A3B-D6F1-782A6B38FF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755" y="3532313"/>
                <a:ext cx="549831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FDC431C-AE4F-5BF4-B723-75F0820ABD8C}"/>
              </a:ext>
            </a:extLst>
          </p:cNvPr>
          <p:cNvCxnSpPr/>
          <p:nvPr/>
        </p:nvCxnSpPr>
        <p:spPr>
          <a:xfrm>
            <a:off x="1871070" y="3941441"/>
            <a:ext cx="3481431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CD4A5FF-A69B-3840-4338-5B71A8B45261}"/>
              </a:ext>
            </a:extLst>
          </p:cNvPr>
          <p:cNvCxnSpPr>
            <a:cxnSpLocks/>
          </p:cNvCxnSpPr>
          <p:nvPr/>
        </p:nvCxnSpPr>
        <p:spPr>
          <a:xfrm>
            <a:off x="2761701" y="2664941"/>
            <a:ext cx="0" cy="256840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93DCC14-C2F7-6882-5FB0-52B72106F952}"/>
              </a:ext>
            </a:extLst>
          </p:cNvPr>
          <p:cNvCxnSpPr>
            <a:cxnSpLocks/>
          </p:cNvCxnSpPr>
          <p:nvPr/>
        </p:nvCxnSpPr>
        <p:spPr>
          <a:xfrm flipH="1">
            <a:off x="2787574" y="3664410"/>
            <a:ext cx="309697" cy="8029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B914603-A4C0-65DA-358C-98CAD7766718}"/>
              </a:ext>
            </a:extLst>
          </p:cNvPr>
          <p:cNvCxnSpPr>
            <a:cxnSpLocks/>
          </p:cNvCxnSpPr>
          <p:nvPr/>
        </p:nvCxnSpPr>
        <p:spPr>
          <a:xfrm flipV="1">
            <a:off x="3060216" y="3658800"/>
            <a:ext cx="0" cy="250406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70665D5-87CA-C862-4951-3250B2C9FB67}"/>
                  </a:ext>
                </a:extLst>
              </p:cNvPr>
              <p:cNvSpPr txBox="1"/>
              <p:nvPr/>
            </p:nvSpPr>
            <p:spPr>
              <a:xfrm>
                <a:off x="3611785" y="2444125"/>
                <a:ext cx="155452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2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en-US" sz="32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70665D5-87CA-C862-4951-3250B2C9F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1785" y="2444125"/>
                <a:ext cx="1554528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493E296-F877-BB77-6F58-4EF933E89928}"/>
                  </a:ext>
                </a:extLst>
              </p:cNvPr>
              <p:cNvSpPr txBox="1"/>
              <p:nvPr/>
            </p:nvSpPr>
            <p:spPr>
              <a:xfrm>
                <a:off x="778867" y="2800865"/>
                <a:ext cx="130926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2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32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493E296-F877-BB77-6F58-4EF933E899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867" y="2800865"/>
                <a:ext cx="1309269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83B2C84-CDBA-F0AF-34C3-5CD4F7D6EB70}"/>
                  </a:ext>
                </a:extLst>
              </p:cNvPr>
              <p:cNvSpPr txBox="1"/>
              <p:nvPr/>
            </p:nvSpPr>
            <p:spPr>
              <a:xfrm>
                <a:off x="1541295" y="4519000"/>
                <a:ext cx="58349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𝟏𝟏</m:t>
                      </m:r>
                    </m:oMath>
                  </m:oMathPara>
                </a14:m>
                <a:endParaRPr lang="en-US" sz="32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83B2C84-CDBA-F0AF-34C3-5CD4F7D6EB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1295" y="4519000"/>
                <a:ext cx="583493" cy="4924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1A9A73F-D2C8-CFA9-6CEF-3096E944F656}"/>
                  </a:ext>
                </a:extLst>
              </p:cNvPr>
              <p:cNvSpPr txBox="1"/>
              <p:nvPr/>
            </p:nvSpPr>
            <p:spPr>
              <a:xfrm>
                <a:off x="3620562" y="4838422"/>
                <a:ext cx="131728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32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en-US" sz="32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1A9A73F-D2C8-CFA9-6CEF-3096E944F6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0562" y="4838422"/>
                <a:ext cx="1317284" cy="492443"/>
              </a:xfrm>
              <a:prstGeom prst="rect">
                <a:avLst/>
              </a:prstGeom>
              <a:blipFill>
                <a:blip r:embed="rId10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6255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oid 3">
            <a:extLst>
              <a:ext uri="{FF2B5EF4-FFF2-40B4-BE49-F238E27FC236}">
                <a16:creationId xmlns:a16="http://schemas.microsoft.com/office/drawing/2014/main" id="{CBBC0A57-2E9E-10F7-3806-7338296B1B6C}"/>
              </a:ext>
            </a:extLst>
          </p:cNvPr>
          <p:cNvSpPr/>
          <p:nvPr/>
        </p:nvSpPr>
        <p:spPr>
          <a:xfrm>
            <a:off x="3032932" y="2517535"/>
            <a:ext cx="5538149" cy="2794959"/>
          </a:xfrm>
          <a:prstGeom prst="trapezoid">
            <a:avLst>
              <a:gd name="adj" fmla="val 2500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Trapezoid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Quadrilateral with Exactly One Pair of Parallel Sides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AC0452A-70A7-EF32-14CD-B42AC89C926B}"/>
              </a:ext>
            </a:extLst>
          </p:cNvPr>
          <p:cNvCxnSpPr>
            <a:cxnSpLocks/>
          </p:cNvCxnSpPr>
          <p:nvPr/>
        </p:nvCxnSpPr>
        <p:spPr>
          <a:xfrm flipH="1">
            <a:off x="5615021" y="2516242"/>
            <a:ext cx="366989" cy="26778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/>
              <p:nvPr/>
            </p:nvSpPr>
            <p:spPr>
              <a:xfrm>
                <a:off x="3084019" y="1809748"/>
                <a:ext cx="615553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4019" y="1809748"/>
                <a:ext cx="615553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/>
              <p:nvPr/>
            </p:nvSpPr>
            <p:spPr>
              <a:xfrm>
                <a:off x="7913850" y="1761083"/>
                <a:ext cx="65723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3850" y="1761083"/>
                <a:ext cx="657231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A4ED66-4AD0-A496-250A-DF58219E7B69}"/>
                  </a:ext>
                </a:extLst>
              </p:cNvPr>
              <p:cNvSpPr txBox="1"/>
              <p:nvPr/>
            </p:nvSpPr>
            <p:spPr>
              <a:xfrm>
                <a:off x="8516475" y="5048252"/>
                <a:ext cx="59150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A4ED66-4AD0-A496-250A-DF58219E7B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6475" y="5048252"/>
                <a:ext cx="591508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DD5276C-683E-94F8-0135-23283AB6F0C7}"/>
                  </a:ext>
                </a:extLst>
              </p:cNvPr>
              <p:cNvSpPr txBox="1"/>
              <p:nvPr/>
            </p:nvSpPr>
            <p:spPr>
              <a:xfrm>
                <a:off x="2407552" y="5048252"/>
                <a:ext cx="67646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DD5276C-683E-94F8-0135-23283AB6F0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7552" y="5048252"/>
                <a:ext cx="676467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4513BC1-4DF6-D02F-EB79-06AE0310818E}"/>
              </a:ext>
            </a:extLst>
          </p:cNvPr>
          <p:cNvCxnSpPr>
            <a:cxnSpLocks/>
          </p:cNvCxnSpPr>
          <p:nvPr/>
        </p:nvCxnSpPr>
        <p:spPr>
          <a:xfrm flipH="1" flipV="1">
            <a:off x="5709780" y="2208620"/>
            <a:ext cx="266064" cy="35496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9210CA9-7293-3F69-AF24-8347B0485626}"/>
              </a:ext>
            </a:extLst>
          </p:cNvPr>
          <p:cNvCxnSpPr>
            <a:cxnSpLocks/>
          </p:cNvCxnSpPr>
          <p:nvPr/>
        </p:nvCxnSpPr>
        <p:spPr>
          <a:xfrm flipH="1">
            <a:off x="5609470" y="5283231"/>
            <a:ext cx="366989" cy="26778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72AE1F5-44FB-A935-1545-77C5B652B55A}"/>
              </a:ext>
            </a:extLst>
          </p:cNvPr>
          <p:cNvCxnSpPr>
            <a:cxnSpLocks/>
          </p:cNvCxnSpPr>
          <p:nvPr/>
        </p:nvCxnSpPr>
        <p:spPr>
          <a:xfrm flipH="1" flipV="1">
            <a:off x="5704229" y="4975609"/>
            <a:ext cx="266064" cy="35496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7FB2D1C-04DD-3D60-AC17-073F3F26E98B}"/>
              </a:ext>
            </a:extLst>
          </p:cNvPr>
          <p:cNvSpPr txBox="1"/>
          <p:nvPr/>
        </p:nvSpPr>
        <p:spPr>
          <a:xfrm>
            <a:off x="5034476" y="1603460"/>
            <a:ext cx="15444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A028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</a:t>
            </a:r>
            <a:endParaRPr lang="en-US" sz="2800" b="1" dirty="0">
              <a:solidFill>
                <a:srgbClr val="A0287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F923CCE-C241-2080-B4D5-85BC1A9DB8DE}"/>
              </a:ext>
            </a:extLst>
          </p:cNvPr>
          <p:cNvSpPr txBox="1"/>
          <p:nvPr/>
        </p:nvSpPr>
        <p:spPr>
          <a:xfrm>
            <a:off x="4931994" y="5494528"/>
            <a:ext cx="15444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A028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</a:t>
            </a:r>
            <a:endParaRPr lang="en-US" sz="2800" b="1" dirty="0">
              <a:solidFill>
                <a:srgbClr val="A0287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23BF969-B6D4-1429-2305-03E6505D8482}"/>
              </a:ext>
            </a:extLst>
          </p:cNvPr>
          <p:cNvSpPr txBox="1"/>
          <p:nvPr/>
        </p:nvSpPr>
        <p:spPr>
          <a:xfrm>
            <a:off x="2079997" y="3145573"/>
            <a:ext cx="15444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A028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</a:t>
            </a:r>
            <a:endParaRPr lang="en-US" sz="2800" b="1" dirty="0">
              <a:solidFill>
                <a:srgbClr val="A0287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3A9DA02-0842-6491-A058-6978205E8F49}"/>
              </a:ext>
            </a:extLst>
          </p:cNvPr>
          <p:cNvSpPr txBox="1"/>
          <p:nvPr/>
        </p:nvSpPr>
        <p:spPr>
          <a:xfrm>
            <a:off x="7979547" y="3145572"/>
            <a:ext cx="15444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A028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</a:t>
            </a:r>
            <a:endParaRPr lang="en-US" sz="2800" b="1" dirty="0">
              <a:solidFill>
                <a:srgbClr val="A0287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6177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oid 3">
            <a:extLst>
              <a:ext uri="{FF2B5EF4-FFF2-40B4-BE49-F238E27FC236}">
                <a16:creationId xmlns:a16="http://schemas.microsoft.com/office/drawing/2014/main" id="{CBBC0A57-2E9E-10F7-3806-7338296B1B6C}"/>
              </a:ext>
            </a:extLst>
          </p:cNvPr>
          <p:cNvSpPr/>
          <p:nvPr/>
        </p:nvSpPr>
        <p:spPr>
          <a:xfrm>
            <a:off x="3032932" y="2517535"/>
            <a:ext cx="5538149" cy="2794959"/>
          </a:xfrm>
          <a:prstGeom prst="trapezoid">
            <a:avLst>
              <a:gd name="adj" fmla="val 2500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Isosceles Trapezoid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Trapezoid in which the Legs are Congruent.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AC0452A-70A7-EF32-14CD-B42AC89C926B}"/>
              </a:ext>
            </a:extLst>
          </p:cNvPr>
          <p:cNvCxnSpPr>
            <a:cxnSpLocks/>
          </p:cNvCxnSpPr>
          <p:nvPr/>
        </p:nvCxnSpPr>
        <p:spPr>
          <a:xfrm flipH="1">
            <a:off x="5615021" y="2516242"/>
            <a:ext cx="366989" cy="26778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/>
              <p:nvPr/>
            </p:nvSpPr>
            <p:spPr>
              <a:xfrm>
                <a:off x="3084019" y="1809748"/>
                <a:ext cx="615553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4019" y="1809748"/>
                <a:ext cx="615553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/>
              <p:nvPr/>
            </p:nvSpPr>
            <p:spPr>
              <a:xfrm>
                <a:off x="7913850" y="1761083"/>
                <a:ext cx="65723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3850" y="1761083"/>
                <a:ext cx="657231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A4ED66-4AD0-A496-250A-DF58219E7B69}"/>
                  </a:ext>
                </a:extLst>
              </p:cNvPr>
              <p:cNvSpPr txBox="1"/>
              <p:nvPr/>
            </p:nvSpPr>
            <p:spPr>
              <a:xfrm>
                <a:off x="8516475" y="5048252"/>
                <a:ext cx="59150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A4ED66-4AD0-A496-250A-DF58219E7B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6475" y="5048252"/>
                <a:ext cx="591508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DD5276C-683E-94F8-0135-23283AB6F0C7}"/>
                  </a:ext>
                </a:extLst>
              </p:cNvPr>
              <p:cNvSpPr txBox="1"/>
              <p:nvPr/>
            </p:nvSpPr>
            <p:spPr>
              <a:xfrm>
                <a:off x="2407552" y="5048252"/>
                <a:ext cx="67646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DD5276C-683E-94F8-0135-23283AB6F0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7552" y="5048252"/>
                <a:ext cx="676467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4513BC1-4DF6-D02F-EB79-06AE0310818E}"/>
              </a:ext>
            </a:extLst>
          </p:cNvPr>
          <p:cNvCxnSpPr>
            <a:cxnSpLocks/>
          </p:cNvCxnSpPr>
          <p:nvPr/>
        </p:nvCxnSpPr>
        <p:spPr>
          <a:xfrm flipH="1" flipV="1">
            <a:off x="5709780" y="2208620"/>
            <a:ext cx="266064" cy="35496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9210CA9-7293-3F69-AF24-8347B0485626}"/>
              </a:ext>
            </a:extLst>
          </p:cNvPr>
          <p:cNvCxnSpPr>
            <a:cxnSpLocks/>
          </p:cNvCxnSpPr>
          <p:nvPr/>
        </p:nvCxnSpPr>
        <p:spPr>
          <a:xfrm flipH="1">
            <a:off x="5609470" y="5283231"/>
            <a:ext cx="366989" cy="26778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72AE1F5-44FB-A935-1545-77C5B652B55A}"/>
              </a:ext>
            </a:extLst>
          </p:cNvPr>
          <p:cNvCxnSpPr>
            <a:cxnSpLocks/>
          </p:cNvCxnSpPr>
          <p:nvPr/>
        </p:nvCxnSpPr>
        <p:spPr>
          <a:xfrm flipH="1" flipV="1">
            <a:off x="5704229" y="4975609"/>
            <a:ext cx="266064" cy="35496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7FB2D1C-04DD-3D60-AC17-073F3F26E98B}"/>
              </a:ext>
            </a:extLst>
          </p:cNvPr>
          <p:cNvSpPr txBox="1"/>
          <p:nvPr/>
        </p:nvSpPr>
        <p:spPr>
          <a:xfrm>
            <a:off x="5034476" y="1603460"/>
            <a:ext cx="15444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A028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</a:t>
            </a:r>
            <a:endParaRPr lang="en-US" sz="2800" b="1" dirty="0">
              <a:solidFill>
                <a:srgbClr val="A0287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F923CCE-C241-2080-B4D5-85BC1A9DB8DE}"/>
              </a:ext>
            </a:extLst>
          </p:cNvPr>
          <p:cNvSpPr txBox="1"/>
          <p:nvPr/>
        </p:nvSpPr>
        <p:spPr>
          <a:xfrm>
            <a:off x="4931994" y="5494528"/>
            <a:ext cx="15444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A028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</a:t>
            </a:r>
            <a:endParaRPr lang="en-US" sz="2800" b="1" dirty="0">
              <a:solidFill>
                <a:srgbClr val="A0287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23BF969-B6D4-1429-2305-03E6505D8482}"/>
              </a:ext>
            </a:extLst>
          </p:cNvPr>
          <p:cNvSpPr txBox="1"/>
          <p:nvPr/>
        </p:nvSpPr>
        <p:spPr>
          <a:xfrm>
            <a:off x="2038520" y="3145572"/>
            <a:ext cx="15444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A028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</a:t>
            </a:r>
            <a:endParaRPr lang="en-US" sz="2800" b="1" dirty="0">
              <a:solidFill>
                <a:srgbClr val="A0287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3A9DA02-0842-6491-A058-6978205E8F49}"/>
              </a:ext>
            </a:extLst>
          </p:cNvPr>
          <p:cNvSpPr txBox="1"/>
          <p:nvPr/>
        </p:nvSpPr>
        <p:spPr>
          <a:xfrm>
            <a:off x="8054271" y="3145572"/>
            <a:ext cx="15444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A028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</a:t>
            </a:r>
            <a:endParaRPr lang="en-US" sz="2800" b="1" dirty="0">
              <a:solidFill>
                <a:srgbClr val="A0287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84FC53D-717F-0A97-4128-ECC94754B9D5}"/>
              </a:ext>
            </a:extLst>
          </p:cNvPr>
          <p:cNvCxnSpPr>
            <a:cxnSpLocks/>
          </p:cNvCxnSpPr>
          <p:nvPr/>
        </p:nvCxnSpPr>
        <p:spPr>
          <a:xfrm flipH="1">
            <a:off x="3163257" y="3923044"/>
            <a:ext cx="457075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8AE576A-BF45-0C29-6719-0C3EFAE1DFDF}"/>
              </a:ext>
            </a:extLst>
          </p:cNvPr>
          <p:cNvCxnSpPr>
            <a:cxnSpLocks/>
          </p:cNvCxnSpPr>
          <p:nvPr/>
        </p:nvCxnSpPr>
        <p:spPr>
          <a:xfrm flipH="1">
            <a:off x="7983680" y="3925252"/>
            <a:ext cx="457075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7869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oid 3">
            <a:extLst>
              <a:ext uri="{FF2B5EF4-FFF2-40B4-BE49-F238E27FC236}">
                <a16:creationId xmlns:a16="http://schemas.microsoft.com/office/drawing/2014/main" id="{CBBC0A57-2E9E-10F7-3806-7338296B1B6C}"/>
              </a:ext>
            </a:extLst>
          </p:cNvPr>
          <p:cNvSpPr/>
          <p:nvPr/>
        </p:nvSpPr>
        <p:spPr>
          <a:xfrm>
            <a:off x="3032932" y="2517535"/>
            <a:ext cx="5538149" cy="2794959"/>
          </a:xfrm>
          <a:prstGeom prst="trapezoid">
            <a:avLst>
              <a:gd name="adj" fmla="val 2500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a Trapezoid is Isosceles, then Each Pair of Base Angles is Congruent.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AC0452A-70A7-EF32-14CD-B42AC89C926B}"/>
              </a:ext>
            </a:extLst>
          </p:cNvPr>
          <p:cNvCxnSpPr>
            <a:cxnSpLocks/>
          </p:cNvCxnSpPr>
          <p:nvPr/>
        </p:nvCxnSpPr>
        <p:spPr>
          <a:xfrm flipH="1">
            <a:off x="5615021" y="2516242"/>
            <a:ext cx="366989" cy="26778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/>
              <p:nvPr/>
            </p:nvSpPr>
            <p:spPr>
              <a:xfrm>
                <a:off x="3084019" y="1809748"/>
                <a:ext cx="615553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4019" y="1809748"/>
                <a:ext cx="615553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/>
              <p:nvPr/>
            </p:nvSpPr>
            <p:spPr>
              <a:xfrm>
                <a:off x="7913850" y="1761083"/>
                <a:ext cx="65723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3850" y="1761083"/>
                <a:ext cx="657231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A4ED66-4AD0-A496-250A-DF58219E7B69}"/>
                  </a:ext>
                </a:extLst>
              </p:cNvPr>
              <p:cNvSpPr txBox="1"/>
              <p:nvPr/>
            </p:nvSpPr>
            <p:spPr>
              <a:xfrm>
                <a:off x="8516475" y="5048252"/>
                <a:ext cx="59150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A4ED66-4AD0-A496-250A-DF58219E7B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6475" y="5048252"/>
                <a:ext cx="591508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DD5276C-683E-94F8-0135-23283AB6F0C7}"/>
                  </a:ext>
                </a:extLst>
              </p:cNvPr>
              <p:cNvSpPr txBox="1"/>
              <p:nvPr/>
            </p:nvSpPr>
            <p:spPr>
              <a:xfrm>
                <a:off x="2407552" y="5048252"/>
                <a:ext cx="67646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DD5276C-683E-94F8-0135-23283AB6F0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7552" y="5048252"/>
                <a:ext cx="676467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4513BC1-4DF6-D02F-EB79-06AE0310818E}"/>
              </a:ext>
            </a:extLst>
          </p:cNvPr>
          <p:cNvCxnSpPr>
            <a:cxnSpLocks/>
          </p:cNvCxnSpPr>
          <p:nvPr/>
        </p:nvCxnSpPr>
        <p:spPr>
          <a:xfrm flipH="1" flipV="1">
            <a:off x="5709780" y="2208620"/>
            <a:ext cx="266064" cy="35496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9210CA9-7293-3F69-AF24-8347B0485626}"/>
              </a:ext>
            </a:extLst>
          </p:cNvPr>
          <p:cNvCxnSpPr>
            <a:cxnSpLocks/>
          </p:cNvCxnSpPr>
          <p:nvPr/>
        </p:nvCxnSpPr>
        <p:spPr>
          <a:xfrm flipH="1">
            <a:off x="5609470" y="5283231"/>
            <a:ext cx="366989" cy="26778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72AE1F5-44FB-A935-1545-77C5B652B55A}"/>
              </a:ext>
            </a:extLst>
          </p:cNvPr>
          <p:cNvCxnSpPr>
            <a:cxnSpLocks/>
          </p:cNvCxnSpPr>
          <p:nvPr/>
        </p:nvCxnSpPr>
        <p:spPr>
          <a:xfrm flipH="1" flipV="1">
            <a:off x="5704229" y="4975609"/>
            <a:ext cx="266064" cy="35496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84FC53D-717F-0A97-4128-ECC94754B9D5}"/>
              </a:ext>
            </a:extLst>
          </p:cNvPr>
          <p:cNvCxnSpPr>
            <a:cxnSpLocks/>
          </p:cNvCxnSpPr>
          <p:nvPr/>
        </p:nvCxnSpPr>
        <p:spPr>
          <a:xfrm flipH="1">
            <a:off x="3163257" y="3923044"/>
            <a:ext cx="457075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8AE576A-BF45-0C29-6719-0C3EFAE1DFDF}"/>
              </a:ext>
            </a:extLst>
          </p:cNvPr>
          <p:cNvCxnSpPr>
            <a:cxnSpLocks/>
          </p:cNvCxnSpPr>
          <p:nvPr/>
        </p:nvCxnSpPr>
        <p:spPr>
          <a:xfrm flipH="1">
            <a:off x="7983680" y="3925252"/>
            <a:ext cx="457075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2B59310-EC80-A66E-4C39-0166F9196BD4}"/>
                  </a:ext>
                </a:extLst>
              </p14:cNvPr>
              <p14:cNvContentPartPr/>
              <p14:nvPr/>
            </p14:nvContentPartPr>
            <p14:xfrm>
              <a:off x="3725116" y="2585487"/>
              <a:ext cx="468360" cy="3308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2B59310-EC80-A66E-4C39-0166F9196BD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689116" y="2549487"/>
                <a:ext cx="540000" cy="40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129EB679-B358-9729-A737-6877B88D9BAE}"/>
                  </a:ext>
                </a:extLst>
              </p14:cNvPr>
              <p14:cNvContentPartPr/>
              <p14:nvPr/>
            </p14:nvContentPartPr>
            <p14:xfrm>
              <a:off x="7317556" y="2567127"/>
              <a:ext cx="629280" cy="41328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129EB679-B358-9729-A737-6877B88D9BAE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281556" y="2531487"/>
                <a:ext cx="700920" cy="484920"/>
              </a:xfrm>
              <a:prstGeom prst="rect">
                <a:avLst/>
              </a:prstGeom>
            </p:spPr>
          </p:pic>
        </mc:Fallback>
      </mc:AlternateContent>
      <p:grpSp>
        <p:nvGrpSpPr>
          <p:cNvPr id="12" name="Group 11">
            <a:extLst>
              <a:ext uri="{FF2B5EF4-FFF2-40B4-BE49-F238E27FC236}">
                <a16:creationId xmlns:a16="http://schemas.microsoft.com/office/drawing/2014/main" id="{C0DFE373-59D5-20FE-AE3D-6473B95F21A7}"/>
              </a:ext>
            </a:extLst>
          </p:cNvPr>
          <p:cNvGrpSpPr/>
          <p:nvPr/>
        </p:nvGrpSpPr>
        <p:grpSpPr>
          <a:xfrm>
            <a:off x="3153436" y="4765287"/>
            <a:ext cx="390600" cy="503640"/>
            <a:chOff x="3153436" y="4765287"/>
            <a:chExt cx="390600" cy="503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BDE3C983-0975-6830-419A-2CEF1C463087}"/>
                    </a:ext>
                  </a:extLst>
                </p14:cNvPr>
                <p14:cNvContentPartPr/>
                <p14:nvPr/>
              </p14:nvContentPartPr>
              <p14:xfrm>
                <a:off x="3153436" y="4983807"/>
                <a:ext cx="185400" cy="27396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BDE3C983-0975-6830-419A-2CEF1C463087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117436" y="4948167"/>
                  <a:ext cx="257040" cy="34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01CB246B-186E-0EEB-2825-1EC281BC1E3A}"/>
                    </a:ext>
                  </a:extLst>
                </p14:cNvPr>
                <p14:cNvContentPartPr/>
                <p14:nvPr/>
              </p14:nvContentPartPr>
              <p14:xfrm>
                <a:off x="3222916" y="4765287"/>
                <a:ext cx="321120" cy="50364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01CB246B-186E-0EEB-2825-1EC281BC1E3A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186916" y="4729287"/>
                  <a:ext cx="392760" cy="575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B0B69860-7CAF-2B90-FC11-EB594E65D240}"/>
                  </a:ext>
                </a:extLst>
              </p14:cNvPr>
              <p14:cNvContentPartPr/>
              <p14:nvPr/>
            </p14:nvContentPartPr>
            <p14:xfrm>
              <a:off x="8163916" y="4872927"/>
              <a:ext cx="261360" cy="39240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B0B69860-7CAF-2B90-FC11-EB594E65D240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127916" y="4836927"/>
                <a:ext cx="333000" cy="46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5CCB580B-0A2B-66BD-0E78-D6A6E9C5B651}"/>
                  </a:ext>
                </a:extLst>
              </p14:cNvPr>
              <p14:cNvContentPartPr/>
              <p14:nvPr/>
            </p14:nvContentPartPr>
            <p14:xfrm>
              <a:off x="7915876" y="4570887"/>
              <a:ext cx="432360" cy="69336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5CCB580B-0A2B-66BD-0E78-D6A6E9C5B651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880236" y="4535247"/>
                <a:ext cx="504000" cy="765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20448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Given an Isosceles Trapezoid, find the Missing Measures.</a:t>
            </a:r>
          </a:p>
        </p:txBody>
      </p:sp>
      <p:sp>
        <p:nvSpPr>
          <p:cNvPr id="3" name="Trapezoid 2">
            <a:extLst>
              <a:ext uri="{FF2B5EF4-FFF2-40B4-BE49-F238E27FC236}">
                <a16:creationId xmlns:a16="http://schemas.microsoft.com/office/drawing/2014/main" id="{633BA1BC-A18C-C1C6-6EF0-6B74AC1C0F55}"/>
              </a:ext>
            </a:extLst>
          </p:cNvPr>
          <p:cNvSpPr/>
          <p:nvPr/>
        </p:nvSpPr>
        <p:spPr>
          <a:xfrm>
            <a:off x="663205" y="2340588"/>
            <a:ext cx="5538149" cy="2794959"/>
          </a:xfrm>
          <a:prstGeom prst="trapezoid">
            <a:avLst>
              <a:gd name="adj" fmla="val 2500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EDC445F-FF0D-F893-3141-3A7095BE31A4}"/>
              </a:ext>
            </a:extLst>
          </p:cNvPr>
          <p:cNvCxnSpPr>
            <a:cxnSpLocks/>
          </p:cNvCxnSpPr>
          <p:nvPr/>
        </p:nvCxnSpPr>
        <p:spPr>
          <a:xfrm flipH="1">
            <a:off x="3245294" y="2339295"/>
            <a:ext cx="366989" cy="26778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A531B7D-DCFD-C9C7-BB66-C5C359967173}"/>
                  </a:ext>
                </a:extLst>
              </p:cNvPr>
              <p:cNvSpPr txBox="1"/>
              <p:nvPr/>
            </p:nvSpPr>
            <p:spPr>
              <a:xfrm>
                <a:off x="1380932" y="2415133"/>
                <a:ext cx="37991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A531B7D-DCFD-C9C7-BB66-C5C3599671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0932" y="2415133"/>
                <a:ext cx="379912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72422E0-25D3-4FC8-E9C2-9CF4A273C0FB}"/>
                  </a:ext>
                </a:extLst>
              </p:cNvPr>
              <p:cNvSpPr txBox="1"/>
              <p:nvPr/>
            </p:nvSpPr>
            <p:spPr>
              <a:xfrm>
                <a:off x="5207510" y="4528591"/>
                <a:ext cx="82875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𝟔𝟓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72422E0-25D3-4FC8-E9C2-9CF4A273C0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510" y="4528591"/>
                <a:ext cx="828752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2CA9D04-8E38-FE53-09DB-094E9C25EFAA}"/>
                  </a:ext>
                </a:extLst>
              </p:cNvPr>
              <p:cNvSpPr txBox="1"/>
              <p:nvPr/>
            </p:nvSpPr>
            <p:spPr>
              <a:xfrm>
                <a:off x="5102102" y="2386637"/>
                <a:ext cx="37991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2CA9D04-8E38-FE53-09DB-094E9C25EF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2102" y="2386637"/>
                <a:ext cx="379912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20F117A-7390-E6FD-6CFE-D7508743E476}"/>
                  </a:ext>
                </a:extLst>
              </p:cNvPr>
              <p:cNvSpPr txBox="1"/>
              <p:nvPr/>
            </p:nvSpPr>
            <p:spPr>
              <a:xfrm>
                <a:off x="880038" y="4552286"/>
                <a:ext cx="37991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20F117A-7390-E6FD-6CFE-D7508743E4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038" y="4552286"/>
                <a:ext cx="379912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571F192-F689-554A-5ED6-26541DCE6AD6}"/>
                  </a:ext>
                </a:extLst>
              </p:cNvPr>
              <p:cNvSpPr txBox="1"/>
              <p:nvPr/>
            </p:nvSpPr>
            <p:spPr>
              <a:xfrm>
                <a:off x="714292" y="1632801"/>
                <a:ext cx="615553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571F192-F689-554A-5ED6-26541DCE6A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292" y="1632801"/>
                <a:ext cx="615553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3590C02-5173-82B7-E243-0CE1A62690AD}"/>
                  </a:ext>
                </a:extLst>
              </p:cNvPr>
              <p:cNvSpPr txBox="1"/>
              <p:nvPr/>
            </p:nvSpPr>
            <p:spPr>
              <a:xfrm>
                <a:off x="5544123" y="1584136"/>
                <a:ext cx="65723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3590C02-5173-82B7-E243-0CE1A62690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4123" y="1584136"/>
                <a:ext cx="657231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4033363-304B-709B-B6F0-2D3470DAFB7B}"/>
                  </a:ext>
                </a:extLst>
              </p:cNvPr>
              <p:cNvSpPr txBox="1"/>
              <p:nvPr/>
            </p:nvSpPr>
            <p:spPr>
              <a:xfrm>
                <a:off x="6146748" y="4871305"/>
                <a:ext cx="59150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4033363-304B-709B-B6F0-2D3470DAFB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6748" y="4871305"/>
                <a:ext cx="591508" cy="83099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D71935B-D85B-E8D5-7EAD-AF963A1B548A}"/>
                  </a:ext>
                </a:extLst>
              </p:cNvPr>
              <p:cNvSpPr txBox="1"/>
              <p:nvPr/>
            </p:nvSpPr>
            <p:spPr>
              <a:xfrm>
                <a:off x="37825" y="4871305"/>
                <a:ext cx="67646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D71935B-D85B-E8D5-7EAD-AF963A1B54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25" y="4871305"/>
                <a:ext cx="676467" cy="83099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CA5FA9E-7B0C-0287-24D0-053E31B6C276}"/>
              </a:ext>
            </a:extLst>
          </p:cNvPr>
          <p:cNvCxnSpPr>
            <a:cxnSpLocks/>
          </p:cNvCxnSpPr>
          <p:nvPr/>
        </p:nvCxnSpPr>
        <p:spPr>
          <a:xfrm flipH="1" flipV="1">
            <a:off x="3340053" y="2031673"/>
            <a:ext cx="266064" cy="35496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EFA8F7C-E10A-A0DA-E05A-9455F5EAAC76}"/>
              </a:ext>
            </a:extLst>
          </p:cNvPr>
          <p:cNvCxnSpPr>
            <a:cxnSpLocks/>
          </p:cNvCxnSpPr>
          <p:nvPr/>
        </p:nvCxnSpPr>
        <p:spPr>
          <a:xfrm flipH="1">
            <a:off x="3239743" y="5106284"/>
            <a:ext cx="366989" cy="26778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21ABD1B-7C50-1910-29F9-BA18A9440B24}"/>
              </a:ext>
            </a:extLst>
          </p:cNvPr>
          <p:cNvCxnSpPr>
            <a:cxnSpLocks/>
          </p:cNvCxnSpPr>
          <p:nvPr/>
        </p:nvCxnSpPr>
        <p:spPr>
          <a:xfrm flipH="1" flipV="1">
            <a:off x="3334502" y="4798662"/>
            <a:ext cx="266064" cy="35496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D77A91B-B122-8832-81A6-ECA3BA15A22F}"/>
              </a:ext>
            </a:extLst>
          </p:cNvPr>
          <p:cNvCxnSpPr>
            <a:cxnSpLocks/>
          </p:cNvCxnSpPr>
          <p:nvPr/>
        </p:nvCxnSpPr>
        <p:spPr>
          <a:xfrm flipH="1">
            <a:off x="793530" y="3746097"/>
            <a:ext cx="457075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4A33F0E-7CBC-7D93-A8D7-A7877A808B0A}"/>
              </a:ext>
            </a:extLst>
          </p:cNvPr>
          <p:cNvCxnSpPr>
            <a:cxnSpLocks/>
          </p:cNvCxnSpPr>
          <p:nvPr/>
        </p:nvCxnSpPr>
        <p:spPr>
          <a:xfrm flipH="1">
            <a:off x="5613953" y="3748305"/>
            <a:ext cx="457075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3714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Given an Isosceles Trapezoid, Find x.</a:t>
            </a:r>
          </a:p>
        </p:txBody>
      </p:sp>
      <p:sp>
        <p:nvSpPr>
          <p:cNvPr id="3" name="Trapezoid 2">
            <a:extLst>
              <a:ext uri="{FF2B5EF4-FFF2-40B4-BE49-F238E27FC236}">
                <a16:creationId xmlns:a16="http://schemas.microsoft.com/office/drawing/2014/main" id="{633BA1BC-A18C-C1C6-6EF0-6B74AC1C0F55}"/>
              </a:ext>
            </a:extLst>
          </p:cNvPr>
          <p:cNvSpPr/>
          <p:nvPr/>
        </p:nvSpPr>
        <p:spPr>
          <a:xfrm>
            <a:off x="663205" y="2340588"/>
            <a:ext cx="5538149" cy="2794959"/>
          </a:xfrm>
          <a:prstGeom prst="trapezoid">
            <a:avLst>
              <a:gd name="adj" fmla="val 2500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EDC445F-FF0D-F893-3141-3A7095BE31A4}"/>
              </a:ext>
            </a:extLst>
          </p:cNvPr>
          <p:cNvCxnSpPr>
            <a:cxnSpLocks/>
          </p:cNvCxnSpPr>
          <p:nvPr/>
        </p:nvCxnSpPr>
        <p:spPr>
          <a:xfrm flipH="1">
            <a:off x="3245294" y="2339295"/>
            <a:ext cx="366989" cy="26778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A531B7D-DCFD-C9C7-BB66-C5C359967173}"/>
                  </a:ext>
                </a:extLst>
              </p:cNvPr>
              <p:cNvSpPr txBox="1"/>
              <p:nvPr/>
            </p:nvSpPr>
            <p:spPr>
              <a:xfrm>
                <a:off x="788320" y="4552286"/>
                <a:ext cx="174727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A531B7D-DCFD-C9C7-BB66-C5C3599671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20" y="4552286"/>
                <a:ext cx="1747273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20F117A-7390-E6FD-6CFE-D7508743E476}"/>
                  </a:ext>
                </a:extLst>
              </p:cNvPr>
              <p:cNvSpPr txBox="1"/>
              <p:nvPr/>
            </p:nvSpPr>
            <p:spPr>
              <a:xfrm>
                <a:off x="1329845" y="2353081"/>
                <a:ext cx="174727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20F117A-7390-E6FD-6CFE-D7508743E4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9845" y="2353081"/>
                <a:ext cx="1747273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571F192-F689-554A-5ED6-26541DCE6AD6}"/>
                  </a:ext>
                </a:extLst>
              </p:cNvPr>
              <p:cNvSpPr txBox="1"/>
              <p:nvPr/>
            </p:nvSpPr>
            <p:spPr>
              <a:xfrm>
                <a:off x="714292" y="1632801"/>
                <a:ext cx="615553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571F192-F689-554A-5ED6-26541DCE6A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292" y="1632801"/>
                <a:ext cx="615553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3590C02-5173-82B7-E243-0CE1A62690AD}"/>
                  </a:ext>
                </a:extLst>
              </p:cNvPr>
              <p:cNvSpPr txBox="1"/>
              <p:nvPr/>
            </p:nvSpPr>
            <p:spPr>
              <a:xfrm>
                <a:off x="5544123" y="1584136"/>
                <a:ext cx="65723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3590C02-5173-82B7-E243-0CE1A62690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4123" y="1584136"/>
                <a:ext cx="657231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4033363-304B-709B-B6F0-2D3470DAFB7B}"/>
                  </a:ext>
                </a:extLst>
              </p:cNvPr>
              <p:cNvSpPr txBox="1"/>
              <p:nvPr/>
            </p:nvSpPr>
            <p:spPr>
              <a:xfrm>
                <a:off x="6146748" y="4871305"/>
                <a:ext cx="59150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4033363-304B-709B-B6F0-2D3470DAFB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6748" y="4871305"/>
                <a:ext cx="591508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D71935B-D85B-E8D5-7EAD-AF963A1B548A}"/>
                  </a:ext>
                </a:extLst>
              </p:cNvPr>
              <p:cNvSpPr txBox="1"/>
              <p:nvPr/>
            </p:nvSpPr>
            <p:spPr>
              <a:xfrm>
                <a:off x="37825" y="4871305"/>
                <a:ext cx="67646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D71935B-D85B-E8D5-7EAD-AF963A1B54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25" y="4871305"/>
                <a:ext cx="676467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CA5FA9E-7B0C-0287-24D0-053E31B6C276}"/>
              </a:ext>
            </a:extLst>
          </p:cNvPr>
          <p:cNvCxnSpPr>
            <a:cxnSpLocks/>
          </p:cNvCxnSpPr>
          <p:nvPr/>
        </p:nvCxnSpPr>
        <p:spPr>
          <a:xfrm flipH="1" flipV="1">
            <a:off x="3340053" y="2031673"/>
            <a:ext cx="266064" cy="35496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EFA8F7C-E10A-A0DA-E05A-9455F5EAAC76}"/>
              </a:ext>
            </a:extLst>
          </p:cNvPr>
          <p:cNvCxnSpPr>
            <a:cxnSpLocks/>
          </p:cNvCxnSpPr>
          <p:nvPr/>
        </p:nvCxnSpPr>
        <p:spPr>
          <a:xfrm flipH="1">
            <a:off x="3239743" y="5106284"/>
            <a:ext cx="366989" cy="26778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21ABD1B-7C50-1910-29F9-BA18A9440B24}"/>
              </a:ext>
            </a:extLst>
          </p:cNvPr>
          <p:cNvCxnSpPr>
            <a:cxnSpLocks/>
          </p:cNvCxnSpPr>
          <p:nvPr/>
        </p:nvCxnSpPr>
        <p:spPr>
          <a:xfrm flipH="1" flipV="1">
            <a:off x="3334502" y="4798662"/>
            <a:ext cx="266064" cy="35496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D77A91B-B122-8832-81A6-ECA3BA15A22F}"/>
              </a:ext>
            </a:extLst>
          </p:cNvPr>
          <p:cNvCxnSpPr>
            <a:cxnSpLocks/>
          </p:cNvCxnSpPr>
          <p:nvPr/>
        </p:nvCxnSpPr>
        <p:spPr>
          <a:xfrm flipH="1">
            <a:off x="793530" y="3746097"/>
            <a:ext cx="457075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4A33F0E-7CBC-7D93-A8D7-A7877A808B0A}"/>
              </a:ext>
            </a:extLst>
          </p:cNvPr>
          <p:cNvCxnSpPr>
            <a:cxnSpLocks/>
          </p:cNvCxnSpPr>
          <p:nvPr/>
        </p:nvCxnSpPr>
        <p:spPr>
          <a:xfrm flipH="1">
            <a:off x="5613953" y="3748305"/>
            <a:ext cx="457075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0025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oid 3">
            <a:extLst>
              <a:ext uri="{FF2B5EF4-FFF2-40B4-BE49-F238E27FC236}">
                <a16:creationId xmlns:a16="http://schemas.microsoft.com/office/drawing/2014/main" id="{CBBC0A57-2E9E-10F7-3806-7338296B1B6C}"/>
              </a:ext>
            </a:extLst>
          </p:cNvPr>
          <p:cNvSpPr/>
          <p:nvPr/>
        </p:nvSpPr>
        <p:spPr>
          <a:xfrm>
            <a:off x="3041321" y="2023127"/>
            <a:ext cx="5538149" cy="2794959"/>
          </a:xfrm>
          <a:prstGeom prst="trapezoid">
            <a:avLst>
              <a:gd name="adj" fmla="val 2500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a Trapezoid is Isosceles, then its Diagonals are Congruent.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AC0452A-70A7-EF32-14CD-B42AC89C926B}"/>
              </a:ext>
            </a:extLst>
          </p:cNvPr>
          <p:cNvCxnSpPr>
            <a:cxnSpLocks/>
          </p:cNvCxnSpPr>
          <p:nvPr/>
        </p:nvCxnSpPr>
        <p:spPr>
          <a:xfrm flipH="1">
            <a:off x="5623410" y="2021834"/>
            <a:ext cx="366989" cy="26778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/>
              <p:nvPr/>
            </p:nvSpPr>
            <p:spPr>
              <a:xfrm>
                <a:off x="3092408" y="1315340"/>
                <a:ext cx="615553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2408" y="1315340"/>
                <a:ext cx="615553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/>
              <p:nvPr/>
            </p:nvSpPr>
            <p:spPr>
              <a:xfrm>
                <a:off x="7922239" y="1266675"/>
                <a:ext cx="65723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2239" y="1266675"/>
                <a:ext cx="657231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A4ED66-4AD0-A496-250A-DF58219E7B69}"/>
                  </a:ext>
                </a:extLst>
              </p:cNvPr>
              <p:cNvSpPr txBox="1"/>
              <p:nvPr/>
            </p:nvSpPr>
            <p:spPr>
              <a:xfrm>
                <a:off x="8524864" y="4553844"/>
                <a:ext cx="59150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A4ED66-4AD0-A496-250A-DF58219E7B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4864" y="4553844"/>
                <a:ext cx="591508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DD5276C-683E-94F8-0135-23283AB6F0C7}"/>
                  </a:ext>
                </a:extLst>
              </p:cNvPr>
              <p:cNvSpPr txBox="1"/>
              <p:nvPr/>
            </p:nvSpPr>
            <p:spPr>
              <a:xfrm>
                <a:off x="2415941" y="4553844"/>
                <a:ext cx="67646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DD5276C-683E-94F8-0135-23283AB6F0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5941" y="4553844"/>
                <a:ext cx="676467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4513BC1-4DF6-D02F-EB79-06AE0310818E}"/>
              </a:ext>
            </a:extLst>
          </p:cNvPr>
          <p:cNvCxnSpPr>
            <a:cxnSpLocks/>
          </p:cNvCxnSpPr>
          <p:nvPr/>
        </p:nvCxnSpPr>
        <p:spPr>
          <a:xfrm flipH="1" flipV="1">
            <a:off x="5718169" y="1714212"/>
            <a:ext cx="266064" cy="35496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9210CA9-7293-3F69-AF24-8347B0485626}"/>
              </a:ext>
            </a:extLst>
          </p:cNvPr>
          <p:cNvCxnSpPr>
            <a:cxnSpLocks/>
          </p:cNvCxnSpPr>
          <p:nvPr/>
        </p:nvCxnSpPr>
        <p:spPr>
          <a:xfrm flipH="1">
            <a:off x="5617859" y="4788823"/>
            <a:ext cx="366989" cy="26778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72AE1F5-44FB-A935-1545-77C5B652B55A}"/>
              </a:ext>
            </a:extLst>
          </p:cNvPr>
          <p:cNvCxnSpPr>
            <a:cxnSpLocks/>
          </p:cNvCxnSpPr>
          <p:nvPr/>
        </p:nvCxnSpPr>
        <p:spPr>
          <a:xfrm flipH="1" flipV="1">
            <a:off x="5712618" y="4481201"/>
            <a:ext cx="266064" cy="35496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84FC53D-717F-0A97-4128-ECC94754B9D5}"/>
              </a:ext>
            </a:extLst>
          </p:cNvPr>
          <p:cNvCxnSpPr>
            <a:cxnSpLocks/>
          </p:cNvCxnSpPr>
          <p:nvPr/>
        </p:nvCxnSpPr>
        <p:spPr>
          <a:xfrm flipH="1">
            <a:off x="3171646" y="3428636"/>
            <a:ext cx="457075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8AE576A-BF45-0C29-6719-0C3EFAE1DFDF}"/>
              </a:ext>
            </a:extLst>
          </p:cNvPr>
          <p:cNvCxnSpPr>
            <a:cxnSpLocks/>
          </p:cNvCxnSpPr>
          <p:nvPr/>
        </p:nvCxnSpPr>
        <p:spPr>
          <a:xfrm flipH="1">
            <a:off x="7992069" y="3430844"/>
            <a:ext cx="457075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65D1E98-B568-8984-7AFC-94F8E0D2EF04}"/>
              </a:ext>
            </a:extLst>
          </p:cNvPr>
          <p:cNvCxnSpPr>
            <a:cxnSpLocks/>
          </p:cNvCxnSpPr>
          <p:nvPr/>
        </p:nvCxnSpPr>
        <p:spPr>
          <a:xfrm flipH="1">
            <a:off x="3092408" y="2069176"/>
            <a:ext cx="4759687" cy="271964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F211C21-68EC-65B7-1D20-1E4E6020F78C}"/>
              </a:ext>
            </a:extLst>
          </p:cNvPr>
          <p:cNvCxnSpPr>
            <a:cxnSpLocks/>
          </p:cNvCxnSpPr>
          <p:nvPr/>
        </p:nvCxnSpPr>
        <p:spPr>
          <a:xfrm flipH="1" flipV="1">
            <a:off x="3707961" y="2021834"/>
            <a:ext cx="4871509" cy="276698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B0DF736-E883-8303-2398-609E52C1BE2D}"/>
                  </a:ext>
                </a:extLst>
              </p:cNvPr>
              <p:cNvSpPr txBox="1"/>
              <p:nvPr/>
            </p:nvSpPr>
            <p:spPr>
              <a:xfrm>
                <a:off x="4359666" y="5384841"/>
                <a:ext cx="2971967" cy="8327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5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5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𝑨𝑪</m:t>
                          </m:r>
                        </m:e>
                      </m:acc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acc>
                        <m:accPr>
                          <m:chr m:val="̅"/>
                          <m:ctrlPr>
                            <a:rPr lang="en-US" sz="5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5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𝑩𝑫</m:t>
                          </m:r>
                        </m:e>
                      </m:acc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B0DF736-E883-8303-2398-609E52C1BE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9666" y="5384841"/>
                <a:ext cx="2971967" cy="83279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5527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x in the Isosceles Trapezoid.</a:t>
            </a:r>
          </a:p>
        </p:txBody>
      </p:sp>
      <p:sp>
        <p:nvSpPr>
          <p:cNvPr id="5" name="Trapezoid 4">
            <a:extLst>
              <a:ext uri="{FF2B5EF4-FFF2-40B4-BE49-F238E27FC236}">
                <a16:creationId xmlns:a16="http://schemas.microsoft.com/office/drawing/2014/main" id="{39213291-7236-2AA1-A8DA-6B87032D3EA2}"/>
              </a:ext>
            </a:extLst>
          </p:cNvPr>
          <p:cNvSpPr/>
          <p:nvPr/>
        </p:nvSpPr>
        <p:spPr>
          <a:xfrm>
            <a:off x="625380" y="2031520"/>
            <a:ext cx="5538149" cy="2794959"/>
          </a:xfrm>
          <a:prstGeom prst="trapezoid">
            <a:avLst>
              <a:gd name="adj" fmla="val 2500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1564077-BC33-678D-66A0-3F06E7AAD186}"/>
              </a:ext>
            </a:extLst>
          </p:cNvPr>
          <p:cNvCxnSpPr>
            <a:cxnSpLocks/>
          </p:cNvCxnSpPr>
          <p:nvPr/>
        </p:nvCxnSpPr>
        <p:spPr>
          <a:xfrm flipH="1">
            <a:off x="3207469" y="2030227"/>
            <a:ext cx="366989" cy="26778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885735F-318C-8BB6-BD42-6F1C7A2F9747}"/>
                  </a:ext>
                </a:extLst>
              </p:cNvPr>
              <p:cNvSpPr txBox="1"/>
              <p:nvPr/>
            </p:nvSpPr>
            <p:spPr>
              <a:xfrm>
                <a:off x="676467" y="1323733"/>
                <a:ext cx="78867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𝑴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885735F-318C-8BB6-BD42-6F1C7A2F97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467" y="1323733"/>
                <a:ext cx="788677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638EDE-9F70-E592-2E76-D6473D0E450F}"/>
                  </a:ext>
                </a:extLst>
              </p:cNvPr>
              <p:cNvSpPr txBox="1"/>
              <p:nvPr/>
            </p:nvSpPr>
            <p:spPr>
              <a:xfrm>
                <a:off x="5506298" y="1275068"/>
                <a:ext cx="54822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𝑳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638EDE-9F70-E592-2E76-D6473D0E45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6298" y="1275068"/>
                <a:ext cx="548227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E62D9C1-475E-3D11-EA90-659898A6F466}"/>
                  </a:ext>
                </a:extLst>
              </p:cNvPr>
              <p:cNvSpPr txBox="1"/>
              <p:nvPr/>
            </p:nvSpPr>
            <p:spPr>
              <a:xfrm>
                <a:off x="6108923" y="4562237"/>
                <a:ext cx="633186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𝑷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E62D9C1-475E-3D11-EA90-659898A6F4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8923" y="4562237"/>
                <a:ext cx="633186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270BC3E-B4B5-A189-2C21-7C3CEF8E254C}"/>
                  </a:ext>
                </a:extLst>
              </p:cNvPr>
              <p:cNvSpPr txBox="1"/>
              <p:nvPr/>
            </p:nvSpPr>
            <p:spPr>
              <a:xfrm>
                <a:off x="0" y="4562237"/>
                <a:ext cx="67646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𝑵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270BC3E-B4B5-A189-2C21-7C3CEF8E25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62237"/>
                <a:ext cx="676467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713936D-4B6E-311E-2883-7C35174AD0B4}"/>
              </a:ext>
            </a:extLst>
          </p:cNvPr>
          <p:cNvCxnSpPr>
            <a:cxnSpLocks/>
          </p:cNvCxnSpPr>
          <p:nvPr/>
        </p:nvCxnSpPr>
        <p:spPr>
          <a:xfrm flipH="1" flipV="1">
            <a:off x="3302228" y="1722605"/>
            <a:ext cx="266064" cy="35496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F5AA514-868F-44FA-9385-FD55005F8DB9}"/>
              </a:ext>
            </a:extLst>
          </p:cNvPr>
          <p:cNvCxnSpPr>
            <a:cxnSpLocks/>
          </p:cNvCxnSpPr>
          <p:nvPr/>
        </p:nvCxnSpPr>
        <p:spPr>
          <a:xfrm flipH="1">
            <a:off x="3201918" y="4797216"/>
            <a:ext cx="366989" cy="26778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058998F-1CC2-426D-D21E-6065BB1EEF4B}"/>
              </a:ext>
            </a:extLst>
          </p:cNvPr>
          <p:cNvCxnSpPr>
            <a:cxnSpLocks/>
          </p:cNvCxnSpPr>
          <p:nvPr/>
        </p:nvCxnSpPr>
        <p:spPr>
          <a:xfrm flipH="1" flipV="1">
            <a:off x="3296677" y="4489594"/>
            <a:ext cx="266064" cy="35496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6BFD694-9605-DE3A-DBF2-DF767394AD07}"/>
              </a:ext>
            </a:extLst>
          </p:cNvPr>
          <p:cNvCxnSpPr>
            <a:cxnSpLocks/>
          </p:cNvCxnSpPr>
          <p:nvPr/>
        </p:nvCxnSpPr>
        <p:spPr>
          <a:xfrm flipH="1">
            <a:off x="755705" y="3437029"/>
            <a:ext cx="457075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CD93729-05FE-F43A-3E8D-BD32721639CE}"/>
              </a:ext>
            </a:extLst>
          </p:cNvPr>
          <p:cNvCxnSpPr>
            <a:cxnSpLocks/>
          </p:cNvCxnSpPr>
          <p:nvPr/>
        </p:nvCxnSpPr>
        <p:spPr>
          <a:xfrm flipH="1">
            <a:off x="5576128" y="3439237"/>
            <a:ext cx="457075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20F541C-DE89-F1E5-EBBC-BB3E11CFBB08}"/>
              </a:ext>
            </a:extLst>
          </p:cNvPr>
          <p:cNvCxnSpPr>
            <a:cxnSpLocks/>
          </p:cNvCxnSpPr>
          <p:nvPr/>
        </p:nvCxnSpPr>
        <p:spPr>
          <a:xfrm flipH="1">
            <a:off x="676467" y="2077569"/>
            <a:ext cx="4759687" cy="271964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93DF7C7-D3C9-336B-6D42-0F0BAAEBA6C8}"/>
              </a:ext>
            </a:extLst>
          </p:cNvPr>
          <p:cNvCxnSpPr>
            <a:cxnSpLocks/>
          </p:cNvCxnSpPr>
          <p:nvPr/>
        </p:nvCxnSpPr>
        <p:spPr>
          <a:xfrm flipH="1" flipV="1">
            <a:off x="1292020" y="2030227"/>
            <a:ext cx="4871509" cy="276698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2">
            <a:extLst>
              <a:ext uri="{FF2B5EF4-FFF2-40B4-BE49-F238E27FC236}">
                <a16:creationId xmlns:a16="http://schemas.microsoft.com/office/drawing/2014/main" id="{F9FFE174-0534-B646-1893-65708A1DB4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426" y="367127"/>
            <a:ext cx="2798676" cy="13234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MP = 3</a:t>
            </a:r>
            <a:r>
              <a:rPr 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+ 4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LN = 2</a:t>
            </a:r>
            <a:r>
              <a:rPr 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+ 5</a:t>
            </a:r>
          </a:p>
        </p:txBody>
      </p:sp>
    </p:spTree>
    <p:extLst>
      <p:ext uri="{BB962C8B-B14F-4D97-AF65-F5344CB8AC3E}">
        <p14:creationId xmlns:p14="http://schemas.microsoft.com/office/powerpoint/2010/main" val="4177530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AF05539-555D-EFA8-BCA1-7E9E225A3D02}"/>
              </a:ext>
            </a:extLst>
          </p:cNvPr>
          <p:cNvSpPr/>
          <p:nvPr/>
        </p:nvSpPr>
        <p:spPr>
          <a:xfrm>
            <a:off x="2877424" y="1886149"/>
            <a:ext cx="6182686" cy="4355260"/>
          </a:xfrm>
          <a:prstGeom prst="rect">
            <a:avLst/>
          </a:prstGeom>
          <a:solidFill>
            <a:srgbClr val="FEFEFE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Kite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Quadrilateral with Exactly Two Pairs of Consecutive Sides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Opposite Sides are Not Congruent or Parallel</a:t>
            </a:r>
          </a:p>
        </p:txBody>
      </p:sp>
      <p:pic>
        <p:nvPicPr>
          <p:cNvPr id="5" name="Picture 4" descr="A black and red line with a triangle&#10;&#10;Description automatically generated with medium confidence">
            <a:extLst>
              <a:ext uri="{FF2B5EF4-FFF2-40B4-BE49-F238E27FC236}">
                <a16:creationId xmlns:a16="http://schemas.microsoft.com/office/drawing/2014/main" id="{68C257F9-2381-F097-454C-9824E776D78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4" r="1442"/>
          <a:stretch/>
        </p:blipFill>
        <p:spPr>
          <a:xfrm rot="16200000">
            <a:off x="4611313" y="2122038"/>
            <a:ext cx="2935820" cy="4006655"/>
          </a:xfrm>
          <a:prstGeom prst="rect">
            <a:avLst/>
          </a:prstGeom>
          <a:effectLst>
            <a:softEdge rad="31750"/>
          </a:effec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194D209-30B4-5CDA-082A-217BB50DE236}"/>
                  </a:ext>
                </a:extLst>
              </p:cNvPr>
              <p:cNvSpPr txBox="1"/>
              <p:nvPr/>
            </p:nvSpPr>
            <p:spPr>
              <a:xfrm>
                <a:off x="4723002" y="1886149"/>
                <a:ext cx="63318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𝑷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194D209-30B4-5CDA-082A-217BB50DE2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3002" y="1886149"/>
                <a:ext cx="633187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F40E119-9972-9CCD-E8F2-95C438E32591}"/>
                  </a:ext>
                </a:extLst>
              </p:cNvPr>
              <p:cNvSpPr txBox="1"/>
              <p:nvPr/>
            </p:nvSpPr>
            <p:spPr>
              <a:xfrm>
                <a:off x="8004742" y="3709865"/>
                <a:ext cx="67646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𝑸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F40E119-9972-9CCD-E8F2-95C438E325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4742" y="3709865"/>
                <a:ext cx="676467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99CFCF5-A7BF-2B29-CB68-0251995B213B}"/>
                  </a:ext>
                </a:extLst>
              </p:cNvPr>
              <p:cNvSpPr txBox="1"/>
              <p:nvPr/>
            </p:nvSpPr>
            <p:spPr>
              <a:xfrm>
                <a:off x="4746526" y="5508418"/>
                <a:ext cx="63959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99CFCF5-A7BF-2B29-CB68-0251995B21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6526" y="5508418"/>
                <a:ext cx="639599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05105E6-075B-E921-5430-6C750DC21480}"/>
                  </a:ext>
                </a:extLst>
              </p:cNvPr>
              <p:cNvSpPr txBox="1"/>
              <p:nvPr/>
            </p:nvSpPr>
            <p:spPr>
              <a:xfrm>
                <a:off x="3477237" y="3709866"/>
                <a:ext cx="54983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𝑺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05105E6-075B-E921-5430-6C750DC214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7237" y="3709866"/>
                <a:ext cx="549831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200269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2110</TotalTime>
  <Words>295</Words>
  <Application>Microsoft Office PowerPoint</Application>
  <PresentationFormat>Widescreen</PresentationFormat>
  <Paragraphs>110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Times New Roman</vt:lpstr>
      <vt:lpstr>Retrospect</vt:lpstr>
      <vt:lpstr>Unit 6-4  Trapezoids and Kites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1.2  Points, Lines, And Planes</dc:title>
  <dc:creator>Michael Kuniega</dc:creator>
  <cp:lastModifiedBy>Michael Kuniega</cp:lastModifiedBy>
  <cp:revision>27</cp:revision>
  <cp:lastPrinted>2021-12-23T21:33:34Z</cp:lastPrinted>
  <dcterms:created xsi:type="dcterms:W3CDTF">2018-01-04T19:16:30Z</dcterms:created>
  <dcterms:modified xsi:type="dcterms:W3CDTF">2024-08-16T02:59:00Z</dcterms:modified>
</cp:coreProperties>
</file>